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72" r:id="rId4"/>
    <p:sldMasterId id="2147483699" r:id="rId5"/>
    <p:sldMasterId id="2147483715" r:id="rId6"/>
    <p:sldMasterId id="2147483720" r:id="rId7"/>
  </p:sldMasterIdLst>
  <p:notesMasterIdLst>
    <p:notesMasterId r:id="rId77"/>
  </p:notesMasterIdLst>
  <p:sldIdLst>
    <p:sldId id="256" r:id="rId8"/>
    <p:sldId id="816" r:id="rId9"/>
    <p:sldId id="1539" r:id="rId10"/>
    <p:sldId id="799" r:id="rId11"/>
    <p:sldId id="813" r:id="rId12"/>
    <p:sldId id="753" r:id="rId13"/>
    <p:sldId id="314" r:id="rId14"/>
    <p:sldId id="800" r:id="rId15"/>
    <p:sldId id="1540" r:id="rId16"/>
    <p:sldId id="762" r:id="rId17"/>
    <p:sldId id="801" r:id="rId18"/>
    <p:sldId id="802" r:id="rId19"/>
    <p:sldId id="805" r:id="rId20"/>
    <p:sldId id="763" r:id="rId21"/>
    <p:sldId id="806" r:id="rId22"/>
    <p:sldId id="808" r:id="rId23"/>
    <p:sldId id="1541" r:id="rId24"/>
    <p:sldId id="265" r:id="rId25"/>
    <p:sldId id="1542" r:id="rId26"/>
    <p:sldId id="1543" r:id="rId27"/>
    <p:sldId id="1544" r:id="rId28"/>
    <p:sldId id="1545" r:id="rId29"/>
    <p:sldId id="1546" r:id="rId30"/>
    <p:sldId id="1547" r:id="rId31"/>
    <p:sldId id="1548" r:id="rId32"/>
    <p:sldId id="1551" r:id="rId33"/>
    <p:sldId id="1550" r:id="rId34"/>
    <p:sldId id="1519" r:id="rId35"/>
    <p:sldId id="1467" r:id="rId36"/>
    <p:sldId id="1343" r:id="rId37"/>
    <p:sldId id="1469" r:id="rId38"/>
    <p:sldId id="1470" r:id="rId39"/>
    <p:sldId id="1524" r:id="rId40"/>
    <p:sldId id="1527" r:id="rId41"/>
    <p:sldId id="1526" r:id="rId42"/>
    <p:sldId id="1529" r:id="rId43"/>
    <p:sldId id="1525" r:id="rId44"/>
    <p:sldId id="1549" r:id="rId45"/>
    <p:sldId id="1530" r:id="rId46"/>
    <p:sldId id="1535" r:id="rId47"/>
    <p:sldId id="1536" r:id="rId48"/>
    <p:sldId id="1478" r:id="rId49"/>
    <p:sldId id="795" r:id="rId50"/>
    <p:sldId id="787" r:id="rId51"/>
    <p:sldId id="764" r:id="rId52"/>
    <p:sldId id="765" r:id="rId53"/>
    <p:sldId id="766" r:id="rId54"/>
    <p:sldId id="767" r:id="rId55"/>
    <p:sldId id="768" r:id="rId56"/>
    <p:sldId id="769" r:id="rId57"/>
    <p:sldId id="770" r:id="rId58"/>
    <p:sldId id="771" r:id="rId59"/>
    <p:sldId id="772" r:id="rId60"/>
    <p:sldId id="773" r:id="rId61"/>
    <p:sldId id="774" r:id="rId62"/>
    <p:sldId id="777" r:id="rId63"/>
    <p:sldId id="775" r:id="rId64"/>
    <p:sldId id="776" r:id="rId65"/>
    <p:sldId id="778" r:id="rId66"/>
    <p:sldId id="791" r:id="rId67"/>
    <p:sldId id="792" r:id="rId68"/>
    <p:sldId id="779" r:id="rId69"/>
    <p:sldId id="273" r:id="rId70"/>
    <p:sldId id="784" r:id="rId71"/>
    <p:sldId id="788" r:id="rId72"/>
    <p:sldId id="789" r:id="rId73"/>
    <p:sldId id="790" r:id="rId74"/>
    <p:sldId id="794" r:id="rId75"/>
    <p:sldId id="78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464"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4749E9-D8F1-A645-B3DA-10843B31B06D}" v="60" dt="2026-02-11T14:56:30.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90213" autoAdjust="0"/>
  </p:normalViewPr>
  <p:slideViewPr>
    <p:cSldViewPr snapToGrid="0">
      <p:cViewPr varScale="1">
        <p:scale>
          <a:sx n="105" d="100"/>
          <a:sy n="105" d="100"/>
        </p:scale>
        <p:origin x="568" y="200"/>
      </p:cViewPr>
      <p:guideLst>
        <p:guide pos="4464"/>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microsoft.com/office/2016/11/relationships/changesInfo" Target="changesInfos/changesInfo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adner" userId="f8e62ecf-1293-4869-9466-10c09badbc49" providerId="ADAL" clId="{7FE2B4E1-E3E1-5049-9A73-C2C1F2BCF697}"/>
    <pc:docChg chg="modSld">
      <pc:chgData name="David Ladner" userId="f8e62ecf-1293-4869-9466-10c09badbc49" providerId="ADAL" clId="{7FE2B4E1-E3E1-5049-9A73-C2C1F2BCF697}" dt="2026-02-11T14:56:30.351" v="0" actId="18331"/>
      <pc:docMkLst>
        <pc:docMk/>
      </pc:docMkLst>
      <pc:sldChg chg="modSp">
        <pc:chgData name="David Ladner" userId="f8e62ecf-1293-4869-9466-10c09badbc49" providerId="ADAL" clId="{7FE2B4E1-E3E1-5049-9A73-C2C1F2BCF697}" dt="2026-02-11T14:56:30.351" v="0" actId="18331"/>
        <pc:sldMkLst>
          <pc:docMk/>
          <pc:sldMk cId="4031292235" sldId="816"/>
        </pc:sldMkLst>
        <pc:picChg chg="mod">
          <ac:chgData name="David Ladner" userId="f8e62ecf-1293-4869-9466-10c09badbc49" providerId="ADAL" clId="{7FE2B4E1-E3E1-5049-9A73-C2C1F2BCF697}" dt="2026-02-11T14:56:30.351" v="0" actId="18331"/>
          <ac:picMkLst>
            <pc:docMk/>
            <pc:sldMk cId="4031292235" sldId="816"/>
            <ac:picMk id="2" creationId="{7093EF48-1CC0-BF75-DFEC-0811662F77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58E30-8B0E-3D4A-B4F9-4F5788961FBE}"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08B6C-8A43-5644-B4BB-E95D157C2B82}" type="slidenum">
              <a:rPr lang="en-US" smtClean="0"/>
              <a:t>‹#›</a:t>
            </a:fld>
            <a:endParaRPr lang="en-US"/>
          </a:p>
        </p:txBody>
      </p:sp>
    </p:spTree>
    <p:extLst>
      <p:ext uri="{BB962C8B-B14F-4D97-AF65-F5344CB8AC3E}">
        <p14:creationId xmlns:p14="http://schemas.microsoft.com/office/powerpoint/2010/main" val="254521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fits in with Myra Reece’s talk. Thinking about the future of water resources in South Carolina.</a:t>
            </a:r>
          </a:p>
        </p:txBody>
      </p:sp>
      <p:sp>
        <p:nvSpPr>
          <p:cNvPr id="4" name="Slide Number Placeholder 3"/>
          <p:cNvSpPr>
            <a:spLocks noGrp="1"/>
          </p:cNvSpPr>
          <p:nvPr>
            <p:ph type="sldNum" sz="quarter" idx="5"/>
          </p:nvPr>
        </p:nvSpPr>
        <p:spPr/>
        <p:txBody>
          <a:bodyPr/>
          <a:lstStyle/>
          <a:p>
            <a:fld id="{5FD08B6C-8A43-5644-B4BB-E95D157C2B82}" type="slidenum">
              <a:rPr lang="en-US" smtClean="0"/>
              <a:t>2</a:t>
            </a:fld>
            <a:endParaRPr lang="en-US"/>
          </a:p>
        </p:txBody>
      </p:sp>
    </p:spTree>
    <p:extLst>
      <p:ext uri="{BB962C8B-B14F-4D97-AF65-F5344CB8AC3E}">
        <p14:creationId xmlns:p14="http://schemas.microsoft.com/office/powerpoint/2010/main" val="412802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230D-8473-B216-9DD6-78E6BFE90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88C48-776C-A2CE-76C7-DBFFF37B0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738D7-F048-683D-37A3-FE5076A6DBA0}"/>
              </a:ext>
            </a:extLst>
          </p:cNvPr>
          <p:cNvSpPr>
            <a:spLocks noGrp="1"/>
          </p:cNvSpPr>
          <p:nvPr>
            <p:ph type="body" idx="1"/>
          </p:nvPr>
        </p:nvSpPr>
        <p:spPr/>
        <p:txBody>
          <a:bodyPr/>
          <a:lstStyle/>
          <a:p>
            <a:r>
              <a:rPr lang="en-US" dirty="0"/>
              <a:t>The main message today is think differently about infrastructure. We need design engineers who have a </a:t>
            </a:r>
            <a:r>
              <a:rPr lang="en-US" i="1" dirty="0"/>
              <a:t>vision</a:t>
            </a:r>
            <a:r>
              <a:rPr lang="en-US" dirty="0"/>
              <a:t>. You need to have a mental model of how</a:t>
            </a:r>
          </a:p>
        </p:txBody>
      </p:sp>
      <p:sp>
        <p:nvSpPr>
          <p:cNvPr id="4" name="Slide Number Placeholder 3">
            <a:extLst>
              <a:ext uri="{FF2B5EF4-FFF2-40B4-BE49-F238E27FC236}">
                <a16:creationId xmlns:a16="http://schemas.microsoft.com/office/drawing/2014/main" id="{9BD4FA7A-6F2F-A177-56EE-82552506AC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08B6C-8A43-5644-B4BB-E95D157C2B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64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2AA2-6113-42E8-8ED3-5B5AB1C3CC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7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E2B0-AF8F-52A0-1B22-8D4ECD3C5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896F9-450F-DFCB-E377-82D4D42D3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54F1F-917C-DB3E-A4D3-19F753CDA6BD}"/>
              </a:ext>
            </a:extLst>
          </p:cNvPr>
          <p:cNvSpPr>
            <a:spLocks noGrp="1"/>
          </p:cNvSpPr>
          <p:nvPr>
            <p:ph type="body" idx="1"/>
          </p:nvPr>
        </p:nvSpPr>
        <p:spPr/>
        <p:txBody>
          <a:bodyPr/>
          <a:lstStyle/>
          <a:p>
            <a:r>
              <a:rPr lang="en-US" dirty="0"/>
              <a:t>no soil</a:t>
            </a:r>
          </a:p>
          <a:p>
            <a:r>
              <a:rPr lang="en-US" dirty="0"/>
              <a:t>2 to 48 times less water use</a:t>
            </a:r>
          </a:p>
        </p:txBody>
      </p:sp>
      <p:sp>
        <p:nvSpPr>
          <p:cNvPr id="4" name="Slide Number Placeholder 3">
            <a:extLst>
              <a:ext uri="{FF2B5EF4-FFF2-40B4-BE49-F238E27FC236}">
                <a16:creationId xmlns:a16="http://schemas.microsoft.com/office/drawing/2014/main" id="{414432A6-9222-06AD-A94A-A666ABAAC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7F2-776A-784E-BFA8-B84FD75050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21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Brackish water for agricultural purpose</a:t>
            </a:r>
          </a:p>
          <a:p>
            <a:r>
              <a:rPr lang="en-US" dirty="0"/>
              <a:t>Market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7F2-776A-784E-BFA8-B84FD75050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53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a:t>
            </a:r>
          </a:p>
          <a:p>
            <a:r>
              <a:rPr lang="en-US" dirty="0"/>
              <a:t>Recovery% </a:t>
            </a:r>
          </a:p>
          <a:p>
            <a:r>
              <a:rPr lang="en-US" dirty="0"/>
              <a:t>Brine cost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BF6BB-845F-D447-A49D-2A017BA0A71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542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7F2-776A-784E-BFA8-B84FD75050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02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7F2-776A-784E-BFA8-B84FD75050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980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committee got together, kind of like the college football playoff selection committee. And we decided which configuration was best.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7F2-776A-784E-BFA8-B84FD75050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6645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an international collaboration between S. Korea and S. Carolina. S. Korea is 38 degrees N. S. Carolina is 36 degrees N. </a:t>
            </a:r>
          </a:p>
        </p:txBody>
      </p:sp>
      <p:sp>
        <p:nvSpPr>
          <p:cNvPr id="4" name="Slide Number Placeholder 3"/>
          <p:cNvSpPr>
            <a:spLocks noGrp="1"/>
          </p:cNvSpPr>
          <p:nvPr>
            <p:ph type="sldNum" sz="quarter" idx="5"/>
          </p:nvPr>
        </p:nvSpPr>
        <p:spPr/>
        <p:txBody>
          <a:bodyPr/>
          <a:lstStyle/>
          <a:p>
            <a:fld id="{5FD08B6C-8A43-5644-B4BB-E95D157C2B82}" type="slidenum">
              <a:rPr lang="en-US" smtClean="0"/>
              <a:t>44</a:t>
            </a:fld>
            <a:endParaRPr lang="en-US"/>
          </a:p>
        </p:txBody>
      </p:sp>
    </p:spTree>
    <p:extLst>
      <p:ext uri="{BB962C8B-B14F-4D97-AF65-F5344CB8AC3E}">
        <p14:creationId xmlns:p14="http://schemas.microsoft.com/office/powerpoint/2010/main" val="276513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Seoul is an amazing city. Very well organized. Great access to food. Great walkability. Many sustainability initiatives. Core message here: S. Korea is ahead of S. Carolina. Especially in population. Our goal today is to see where we want to take South Carolina into the future, especially with respect to agriculture and water treatment. When we look at S. Korea, we are looking at a possible future for S. Carolina. What lessons can we learn? How do we want to shape our state moving forward?</a:t>
            </a:r>
          </a:p>
        </p:txBody>
      </p:sp>
      <p:sp>
        <p:nvSpPr>
          <p:cNvPr id="4" name="Slide Number Placeholder 3"/>
          <p:cNvSpPr>
            <a:spLocks noGrp="1"/>
          </p:cNvSpPr>
          <p:nvPr>
            <p:ph type="sldNum" sz="quarter" idx="5"/>
          </p:nvPr>
        </p:nvSpPr>
        <p:spPr/>
        <p:txBody>
          <a:bodyPr/>
          <a:lstStyle/>
          <a:p>
            <a:fld id="{5FD08B6C-8A43-5644-B4BB-E95D157C2B82}" type="slidenum">
              <a:rPr lang="en-US" smtClean="0"/>
              <a:t>45</a:t>
            </a:fld>
            <a:endParaRPr lang="en-US"/>
          </a:p>
        </p:txBody>
      </p:sp>
    </p:spTree>
    <p:extLst>
      <p:ext uri="{BB962C8B-B14F-4D97-AF65-F5344CB8AC3E}">
        <p14:creationId xmlns:p14="http://schemas.microsoft.com/office/powerpoint/2010/main" val="385601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48B4-3FC9-C70A-9707-07979AFB5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2C065-A5E2-35FE-190C-A29A9379E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EB0F2-F324-B5E9-91A3-B726196B6546}"/>
              </a:ext>
            </a:extLst>
          </p:cNvPr>
          <p:cNvSpPr>
            <a:spLocks noGrp="1"/>
          </p:cNvSpPr>
          <p:nvPr>
            <p:ph type="body" idx="1"/>
          </p:nvPr>
        </p:nvSpPr>
        <p:spPr/>
        <p:txBody>
          <a:bodyPr/>
          <a:lstStyle/>
          <a:p>
            <a:r>
              <a:rPr lang="en-US" dirty="0"/>
              <a:t>Clemson infrastructure. River to lake/reservoir.</a:t>
            </a:r>
          </a:p>
        </p:txBody>
      </p:sp>
      <p:sp>
        <p:nvSpPr>
          <p:cNvPr id="4" name="Slide Number Placeholder 3">
            <a:extLst>
              <a:ext uri="{FF2B5EF4-FFF2-40B4-BE49-F238E27FC236}">
                <a16:creationId xmlns:a16="http://schemas.microsoft.com/office/drawing/2014/main" id="{E3691160-02D3-EE86-DF64-93ADF819E3B6}"/>
              </a:ext>
            </a:extLst>
          </p:cNvPr>
          <p:cNvSpPr>
            <a:spLocks noGrp="1"/>
          </p:cNvSpPr>
          <p:nvPr>
            <p:ph type="sldNum" sz="quarter" idx="5"/>
          </p:nvPr>
        </p:nvSpPr>
        <p:spPr/>
        <p:txBody>
          <a:bodyPr/>
          <a:lstStyle/>
          <a:p>
            <a:fld id="{5FD08B6C-8A43-5644-B4BB-E95D157C2B82}" type="slidenum">
              <a:rPr lang="en-US" smtClean="0"/>
              <a:t>3</a:t>
            </a:fld>
            <a:endParaRPr lang="en-US"/>
          </a:p>
        </p:txBody>
      </p:sp>
    </p:spTree>
    <p:extLst>
      <p:ext uri="{BB962C8B-B14F-4D97-AF65-F5344CB8AC3E}">
        <p14:creationId xmlns:p14="http://schemas.microsoft.com/office/powerpoint/2010/main" val="378524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heart of that municipal development are parks, recreation facilities, and wastewater treatment plants!</a:t>
            </a:r>
          </a:p>
        </p:txBody>
      </p:sp>
      <p:sp>
        <p:nvSpPr>
          <p:cNvPr id="4" name="Slide Number Placeholder 3"/>
          <p:cNvSpPr>
            <a:spLocks noGrp="1"/>
          </p:cNvSpPr>
          <p:nvPr>
            <p:ph type="sldNum" sz="quarter" idx="5"/>
          </p:nvPr>
        </p:nvSpPr>
        <p:spPr/>
        <p:txBody>
          <a:bodyPr/>
          <a:lstStyle/>
          <a:p>
            <a:fld id="{5FD08B6C-8A43-5644-B4BB-E95D157C2B82}" type="slidenum">
              <a:rPr lang="en-US" smtClean="0"/>
              <a:t>46</a:t>
            </a:fld>
            <a:endParaRPr lang="en-US"/>
          </a:p>
        </p:txBody>
      </p:sp>
    </p:spTree>
    <p:extLst>
      <p:ext uri="{BB962C8B-B14F-4D97-AF65-F5344CB8AC3E}">
        <p14:creationId xmlns:p14="http://schemas.microsoft.com/office/powerpoint/2010/main" val="3418183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plant is underground.</a:t>
            </a:r>
          </a:p>
        </p:txBody>
      </p:sp>
      <p:sp>
        <p:nvSpPr>
          <p:cNvPr id="4" name="Slide Number Placeholder 3"/>
          <p:cNvSpPr>
            <a:spLocks noGrp="1"/>
          </p:cNvSpPr>
          <p:nvPr>
            <p:ph type="sldNum" sz="quarter" idx="5"/>
          </p:nvPr>
        </p:nvSpPr>
        <p:spPr/>
        <p:txBody>
          <a:bodyPr/>
          <a:lstStyle/>
          <a:p>
            <a:fld id="{5FD08B6C-8A43-5644-B4BB-E95D157C2B82}" type="slidenum">
              <a:rPr lang="en-US" smtClean="0"/>
              <a:t>47</a:t>
            </a:fld>
            <a:endParaRPr lang="en-US"/>
          </a:p>
        </p:txBody>
      </p:sp>
    </p:spTree>
    <p:extLst>
      <p:ext uri="{BB962C8B-B14F-4D97-AF65-F5344CB8AC3E}">
        <p14:creationId xmlns:p14="http://schemas.microsoft.com/office/powerpoint/2010/main" val="130496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wastewater treatment: ozone/UV advanced oxidation. </a:t>
            </a:r>
          </a:p>
        </p:txBody>
      </p:sp>
      <p:sp>
        <p:nvSpPr>
          <p:cNvPr id="4" name="Slide Number Placeholder 3"/>
          <p:cNvSpPr>
            <a:spLocks noGrp="1"/>
          </p:cNvSpPr>
          <p:nvPr>
            <p:ph type="sldNum" sz="quarter" idx="5"/>
          </p:nvPr>
        </p:nvSpPr>
        <p:spPr/>
        <p:txBody>
          <a:bodyPr/>
          <a:lstStyle/>
          <a:p>
            <a:fld id="{5FD08B6C-8A43-5644-B4BB-E95D157C2B82}" type="slidenum">
              <a:rPr lang="en-US" smtClean="0"/>
              <a:t>48</a:t>
            </a:fld>
            <a:endParaRPr lang="en-US"/>
          </a:p>
        </p:txBody>
      </p:sp>
    </p:spTree>
    <p:extLst>
      <p:ext uri="{BB962C8B-B14F-4D97-AF65-F5344CB8AC3E}">
        <p14:creationId xmlns:p14="http://schemas.microsoft.com/office/powerpoint/2010/main" val="1853361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Reverse osmosis for salt removal. These kinds of plants, underground, can be distributed. Instead of Plumb Island, we could have several underground plants. Smaller, distributed, modular. And we can treat the water in the locations where the reuse is needed.</a:t>
            </a:r>
          </a:p>
        </p:txBody>
      </p:sp>
      <p:sp>
        <p:nvSpPr>
          <p:cNvPr id="4" name="Slide Number Placeholder 3"/>
          <p:cNvSpPr>
            <a:spLocks noGrp="1"/>
          </p:cNvSpPr>
          <p:nvPr>
            <p:ph type="sldNum" sz="quarter" idx="5"/>
          </p:nvPr>
        </p:nvSpPr>
        <p:spPr/>
        <p:txBody>
          <a:bodyPr/>
          <a:lstStyle/>
          <a:p>
            <a:fld id="{5FD08B6C-8A43-5644-B4BB-E95D157C2B82}" type="slidenum">
              <a:rPr lang="en-US" smtClean="0"/>
              <a:t>49</a:t>
            </a:fld>
            <a:endParaRPr lang="en-US"/>
          </a:p>
        </p:txBody>
      </p:sp>
    </p:spTree>
    <p:extLst>
      <p:ext uri="{BB962C8B-B14F-4D97-AF65-F5344CB8AC3E}">
        <p14:creationId xmlns:p14="http://schemas.microsoft.com/office/powerpoint/2010/main" val="349988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wastewater treatment plants are underground and we found a greenhouse on top of a building.</a:t>
            </a:r>
          </a:p>
        </p:txBody>
      </p:sp>
      <p:sp>
        <p:nvSpPr>
          <p:cNvPr id="4" name="Slide Number Placeholder 3"/>
          <p:cNvSpPr>
            <a:spLocks noGrp="1"/>
          </p:cNvSpPr>
          <p:nvPr>
            <p:ph type="sldNum" sz="quarter" idx="5"/>
          </p:nvPr>
        </p:nvSpPr>
        <p:spPr/>
        <p:txBody>
          <a:bodyPr/>
          <a:lstStyle/>
          <a:p>
            <a:fld id="{5FD08B6C-8A43-5644-B4BB-E95D157C2B82}" type="slidenum">
              <a:rPr lang="en-US" smtClean="0"/>
              <a:t>50</a:t>
            </a:fld>
            <a:endParaRPr lang="en-US"/>
          </a:p>
        </p:txBody>
      </p:sp>
    </p:spTree>
    <p:extLst>
      <p:ext uri="{BB962C8B-B14F-4D97-AF65-F5344CB8AC3E}">
        <p14:creationId xmlns:p14="http://schemas.microsoft.com/office/powerpoint/2010/main" val="281837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food near population centers. In the suburbs. Energy intensive, yes. But has some advantages.</a:t>
            </a:r>
          </a:p>
        </p:txBody>
      </p:sp>
      <p:sp>
        <p:nvSpPr>
          <p:cNvPr id="4" name="Slide Number Placeholder 3"/>
          <p:cNvSpPr>
            <a:spLocks noGrp="1"/>
          </p:cNvSpPr>
          <p:nvPr>
            <p:ph type="sldNum" sz="quarter" idx="5"/>
          </p:nvPr>
        </p:nvSpPr>
        <p:spPr/>
        <p:txBody>
          <a:bodyPr/>
          <a:lstStyle/>
          <a:p>
            <a:fld id="{5FD08B6C-8A43-5644-B4BB-E95D157C2B82}" type="slidenum">
              <a:rPr lang="en-US" smtClean="0"/>
              <a:t>56</a:t>
            </a:fld>
            <a:endParaRPr lang="en-US"/>
          </a:p>
        </p:txBody>
      </p:sp>
    </p:spTree>
    <p:extLst>
      <p:ext uri="{BB962C8B-B14F-4D97-AF65-F5344CB8AC3E}">
        <p14:creationId xmlns:p14="http://schemas.microsoft.com/office/powerpoint/2010/main" val="2083306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 SK Hong shows us a diagram of a wastewater treatment process flow.</a:t>
            </a:r>
          </a:p>
        </p:txBody>
      </p:sp>
      <p:sp>
        <p:nvSpPr>
          <p:cNvPr id="4" name="Slide Number Placeholder 3"/>
          <p:cNvSpPr>
            <a:spLocks noGrp="1"/>
          </p:cNvSpPr>
          <p:nvPr>
            <p:ph type="sldNum" sz="quarter" idx="5"/>
          </p:nvPr>
        </p:nvSpPr>
        <p:spPr/>
        <p:txBody>
          <a:bodyPr/>
          <a:lstStyle/>
          <a:p>
            <a:fld id="{5FD08B6C-8A43-5644-B4BB-E95D157C2B82}" type="slidenum">
              <a:rPr lang="en-US" smtClean="0"/>
              <a:t>57</a:t>
            </a:fld>
            <a:endParaRPr lang="en-US"/>
          </a:p>
        </p:txBody>
      </p:sp>
    </p:spTree>
    <p:extLst>
      <p:ext uri="{BB962C8B-B14F-4D97-AF65-F5344CB8AC3E}">
        <p14:creationId xmlns:p14="http://schemas.microsoft.com/office/powerpoint/2010/main" val="125244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note: this is directly used for Samsung. They are mandated to use reclaimed wastewater rather than fresh water resources. This is an excellent model for South Carolina. New industry is moving in. They don’t need our fresh water supplies. Let’s have them build the wastewater reuse facilities they need.</a:t>
            </a:r>
          </a:p>
        </p:txBody>
      </p:sp>
      <p:sp>
        <p:nvSpPr>
          <p:cNvPr id="4" name="Slide Number Placeholder 3"/>
          <p:cNvSpPr>
            <a:spLocks noGrp="1"/>
          </p:cNvSpPr>
          <p:nvPr>
            <p:ph type="sldNum" sz="quarter" idx="5"/>
          </p:nvPr>
        </p:nvSpPr>
        <p:spPr/>
        <p:txBody>
          <a:bodyPr/>
          <a:lstStyle/>
          <a:p>
            <a:fld id="{5FD08B6C-8A43-5644-B4BB-E95D157C2B82}" type="slidenum">
              <a:rPr lang="en-US" smtClean="0"/>
              <a:t>58</a:t>
            </a:fld>
            <a:endParaRPr lang="en-US"/>
          </a:p>
        </p:txBody>
      </p:sp>
    </p:spTree>
    <p:extLst>
      <p:ext uri="{BB962C8B-B14F-4D97-AF65-F5344CB8AC3E}">
        <p14:creationId xmlns:p14="http://schemas.microsoft.com/office/powerpoint/2010/main" val="48045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process water requirements are high, but they don’t need to worry so much about public perception and public health. This is why it makes sense to send our reclaimed water for industrial reuse.</a:t>
            </a:r>
          </a:p>
        </p:txBody>
      </p:sp>
      <p:sp>
        <p:nvSpPr>
          <p:cNvPr id="4" name="Slide Number Placeholder 3"/>
          <p:cNvSpPr>
            <a:spLocks noGrp="1"/>
          </p:cNvSpPr>
          <p:nvPr>
            <p:ph type="sldNum" sz="quarter" idx="5"/>
          </p:nvPr>
        </p:nvSpPr>
        <p:spPr/>
        <p:txBody>
          <a:bodyPr/>
          <a:lstStyle/>
          <a:p>
            <a:fld id="{5FD08B6C-8A43-5644-B4BB-E95D157C2B82}" type="slidenum">
              <a:rPr lang="en-US" smtClean="0"/>
              <a:t>59</a:t>
            </a:fld>
            <a:endParaRPr lang="en-US"/>
          </a:p>
        </p:txBody>
      </p:sp>
    </p:spTree>
    <p:extLst>
      <p:ext uri="{BB962C8B-B14F-4D97-AF65-F5344CB8AC3E}">
        <p14:creationId xmlns:p14="http://schemas.microsoft.com/office/powerpoint/2010/main" val="268662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Professor </a:t>
            </a:r>
            <a:r>
              <a:rPr lang="en-US" dirty="0" err="1"/>
              <a:t>Adelberg</a:t>
            </a:r>
            <a:r>
              <a:rPr lang="en-US" dirty="0"/>
              <a:t> drank the Kool-Aid. </a:t>
            </a:r>
          </a:p>
        </p:txBody>
      </p:sp>
      <p:sp>
        <p:nvSpPr>
          <p:cNvPr id="4" name="Slide Number Placeholder 3"/>
          <p:cNvSpPr>
            <a:spLocks noGrp="1"/>
          </p:cNvSpPr>
          <p:nvPr>
            <p:ph type="sldNum" sz="quarter" idx="5"/>
          </p:nvPr>
        </p:nvSpPr>
        <p:spPr/>
        <p:txBody>
          <a:bodyPr/>
          <a:lstStyle/>
          <a:p>
            <a:fld id="{5FD08B6C-8A43-5644-B4BB-E95D157C2B82}" type="slidenum">
              <a:rPr lang="en-US" smtClean="0"/>
              <a:t>60</a:t>
            </a:fld>
            <a:endParaRPr lang="en-US"/>
          </a:p>
        </p:txBody>
      </p:sp>
    </p:spTree>
    <p:extLst>
      <p:ext uri="{BB962C8B-B14F-4D97-AF65-F5344CB8AC3E}">
        <p14:creationId xmlns:p14="http://schemas.microsoft.com/office/powerpoint/2010/main" val="299249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Outfall podcast.</a:t>
            </a:r>
          </a:p>
        </p:txBody>
      </p:sp>
      <p:sp>
        <p:nvSpPr>
          <p:cNvPr id="4" name="Slide Number Placeholder 3"/>
          <p:cNvSpPr>
            <a:spLocks noGrp="1"/>
          </p:cNvSpPr>
          <p:nvPr>
            <p:ph type="sldNum" sz="quarter" idx="5"/>
          </p:nvPr>
        </p:nvSpPr>
        <p:spPr/>
        <p:txBody>
          <a:bodyPr/>
          <a:lstStyle/>
          <a:p>
            <a:fld id="{5FD08B6C-8A43-5644-B4BB-E95D157C2B82}" type="slidenum">
              <a:rPr lang="en-US" smtClean="0"/>
              <a:t>4</a:t>
            </a:fld>
            <a:endParaRPr lang="en-US"/>
          </a:p>
        </p:txBody>
      </p:sp>
    </p:spTree>
    <p:extLst>
      <p:ext uri="{BB962C8B-B14F-4D97-AF65-F5344CB8AC3E}">
        <p14:creationId xmlns:p14="http://schemas.microsoft.com/office/powerpoint/2010/main" val="4259435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Beautiful area. Growing rice.</a:t>
            </a:r>
          </a:p>
        </p:txBody>
      </p:sp>
      <p:sp>
        <p:nvSpPr>
          <p:cNvPr id="4" name="Slide Number Placeholder 3"/>
          <p:cNvSpPr>
            <a:spLocks noGrp="1"/>
          </p:cNvSpPr>
          <p:nvPr>
            <p:ph type="sldNum" sz="quarter" idx="5"/>
          </p:nvPr>
        </p:nvSpPr>
        <p:spPr/>
        <p:txBody>
          <a:bodyPr/>
          <a:lstStyle/>
          <a:p>
            <a:fld id="{5FD08B6C-8A43-5644-B4BB-E95D157C2B82}" type="slidenum">
              <a:rPr lang="en-US" smtClean="0"/>
              <a:t>61</a:t>
            </a:fld>
            <a:endParaRPr lang="en-US"/>
          </a:p>
        </p:txBody>
      </p:sp>
    </p:spTree>
    <p:extLst>
      <p:ext uri="{BB962C8B-B14F-4D97-AF65-F5344CB8AC3E}">
        <p14:creationId xmlns:p14="http://schemas.microsoft.com/office/powerpoint/2010/main" val="4272239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Rice being planted in a rural area. These valleys have been farmed for centuries. They understand nutrient cycling. As we in S. Carolina move toward the future, let’s think carefully about how we organize our agriculture/water systems to achieve the same sort of sustainability. And let’s use the lessons learned from population centers in other places in the world, to predict the future and shape it according to the way we want it to be.</a:t>
            </a:r>
          </a:p>
        </p:txBody>
      </p:sp>
      <p:sp>
        <p:nvSpPr>
          <p:cNvPr id="4" name="Slide Number Placeholder 3"/>
          <p:cNvSpPr>
            <a:spLocks noGrp="1"/>
          </p:cNvSpPr>
          <p:nvPr>
            <p:ph type="sldNum" sz="quarter" idx="5"/>
          </p:nvPr>
        </p:nvSpPr>
        <p:spPr/>
        <p:txBody>
          <a:bodyPr/>
          <a:lstStyle/>
          <a:p>
            <a:fld id="{5FD08B6C-8A43-5644-B4BB-E95D157C2B82}" type="slidenum">
              <a:rPr lang="en-US" smtClean="0"/>
              <a:t>62</a:t>
            </a:fld>
            <a:endParaRPr lang="en-US"/>
          </a:p>
        </p:txBody>
      </p:sp>
    </p:spTree>
    <p:extLst>
      <p:ext uri="{BB962C8B-B14F-4D97-AF65-F5344CB8AC3E}">
        <p14:creationId xmlns:p14="http://schemas.microsoft.com/office/powerpoint/2010/main" val="3400782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trip shifted to the rural areas.</a:t>
            </a:r>
          </a:p>
        </p:txBody>
      </p:sp>
      <p:sp>
        <p:nvSpPr>
          <p:cNvPr id="4" name="Slide Number Placeholder 3"/>
          <p:cNvSpPr>
            <a:spLocks noGrp="1"/>
          </p:cNvSpPr>
          <p:nvPr>
            <p:ph type="sldNum" sz="quarter" idx="5"/>
          </p:nvPr>
        </p:nvSpPr>
        <p:spPr/>
        <p:txBody>
          <a:bodyPr/>
          <a:lstStyle/>
          <a:p>
            <a:fld id="{5FD08B6C-8A43-5644-B4BB-E95D157C2B82}" type="slidenum">
              <a:rPr lang="en-US" smtClean="0"/>
              <a:t>63</a:t>
            </a:fld>
            <a:endParaRPr lang="en-US"/>
          </a:p>
        </p:txBody>
      </p:sp>
    </p:spTree>
    <p:extLst>
      <p:ext uri="{BB962C8B-B14F-4D97-AF65-F5344CB8AC3E}">
        <p14:creationId xmlns:p14="http://schemas.microsoft.com/office/powerpoint/2010/main" val="966809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fits great with Myra Reece’s talk. </a:t>
            </a:r>
            <a:r>
              <a:rPr lang="en-US" dirty="0" err="1"/>
              <a:t>waterSC</a:t>
            </a:r>
            <a:r>
              <a:rPr lang="en-US" dirty="0"/>
              <a:t> group can learn from examples like S. </a:t>
            </a:r>
            <a:r>
              <a:rPr lang="en-US"/>
              <a:t>Korea.</a:t>
            </a:r>
          </a:p>
        </p:txBody>
      </p:sp>
      <p:sp>
        <p:nvSpPr>
          <p:cNvPr id="4" name="Slide Number Placeholder 3"/>
          <p:cNvSpPr>
            <a:spLocks noGrp="1"/>
          </p:cNvSpPr>
          <p:nvPr>
            <p:ph type="sldNum" sz="quarter" idx="5"/>
          </p:nvPr>
        </p:nvSpPr>
        <p:spPr/>
        <p:txBody>
          <a:bodyPr/>
          <a:lstStyle/>
          <a:p>
            <a:fld id="{5FD08B6C-8A43-5644-B4BB-E95D157C2B82}" type="slidenum">
              <a:rPr lang="en-US" smtClean="0"/>
              <a:t>64</a:t>
            </a:fld>
            <a:endParaRPr lang="en-US"/>
          </a:p>
        </p:txBody>
      </p:sp>
    </p:spTree>
    <p:extLst>
      <p:ext uri="{BB962C8B-B14F-4D97-AF65-F5344CB8AC3E}">
        <p14:creationId xmlns:p14="http://schemas.microsoft.com/office/powerpoint/2010/main" val="1639961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Hydrogen peroxide and UV advanced oxidation kills viruses.</a:t>
            </a:r>
          </a:p>
        </p:txBody>
      </p:sp>
      <p:sp>
        <p:nvSpPr>
          <p:cNvPr id="4" name="Slide Number Placeholder 3"/>
          <p:cNvSpPr>
            <a:spLocks noGrp="1"/>
          </p:cNvSpPr>
          <p:nvPr>
            <p:ph type="sldNum" sz="quarter" idx="5"/>
          </p:nvPr>
        </p:nvSpPr>
        <p:spPr/>
        <p:txBody>
          <a:bodyPr/>
          <a:lstStyle/>
          <a:p>
            <a:fld id="{5FD08B6C-8A43-5644-B4BB-E95D157C2B82}" type="slidenum">
              <a:rPr lang="en-US" smtClean="0"/>
              <a:t>65</a:t>
            </a:fld>
            <a:endParaRPr lang="en-US"/>
          </a:p>
        </p:txBody>
      </p:sp>
    </p:spTree>
    <p:extLst>
      <p:ext uri="{BB962C8B-B14F-4D97-AF65-F5344CB8AC3E}">
        <p14:creationId xmlns:p14="http://schemas.microsoft.com/office/powerpoint/2010/main" val="3653832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key question for us is where to put these kinds of facilities? S. Korea has them covering the valleys. Mountainous areas are preserved. For South Carolina, where do we want to go? Use brownfield and industrial areas. Let’s preserve the farmlands, forest-lands, etc. We can grow so much food in the city!</a:t>
            </a:r>
          </a:p>
        </p:txBody>
      </p:sp>
      <p:sp>
        <p:nvSpPr>
          <p:cNvPr id="4" name="Slide Number Placeholder 3"/>
          <p:cNvSpPr>
            <a:spLocks noGrp="1"/>
          </p:cNvSpPr>
          <p:nvPr>
            <p:ph type="sldNum" sz="quarter" idx="5"/>
          </p:nvPr>
        </p:nvSpPr>
        <p:spPr/>
        <p:txBody>
          <a:bodyPr/>
          <a:lstStyle/>
          <a:p>
            <a:fld id="{5FD08B6C-8A43-5644-B4BB-E95D157C2B82}" type="slidenum">
              <a:rPr lang="en-US" smtClean="0"/>
              <a:t>66</a:t>
            </a:fld>
            <a:endParaRPr lang="en-US"/>
          </a:p>
        </p:txBody>
      </p:sp>
    </p:spTree>
    <p:extLst>
      <p:ext uri="{BB962C8B-B14F-4D97-AF65-F5344CB8AC3E}">
        <p14:creationId xmlns:p14="http://schemas.microsoft.com/office/powerpoint/2010/main" val="3156936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Strawberries are an example crop.</a:t>
            </a:r>
          </a:p>
        </p:txBody>
      </p:sp>
      <p:sp>
        <p:nvSpPr>
          <p:cNvPr id="4" name="Slide Number Placeholder 3"/>
          <p:cNvSpPr>
            <a:spLocks noGrp="1"/>
          </p:cNvSpPr>
          <p:nvPr>
            <p:ph type="sldNum" sz="quarter" idx="5"/>
          </p:nvPr>
        </p:nvSpPr>
        <p:spPr/>
        <p:txBody>
          <a:bodyPr/>
          <a:lstStyle/>
          <a:p>
            <a:fld id="{5FD08B6C-8A43-5644-B4BB-E95D157C2B82}" type="slidenum">
              <a:rPr lang="en-US" smtClean="0"/>
              <a:t>67</a:t>
            </a:fld>
            <a:endParaRPr lang="en-US"/>
          </a:p>
        </p:txBody>
      </p:sp>
    </p:spTree>
    <p:extLst>
      <p:ext uri="{BB962C8B-B14F-4D97-AF65-F5344CB8AC3E}">
        <p14:creationId xmlns:p14="http://schemas.microsoft.com/office/powerpoint/2010/main" val="2751317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folks know about nutrient cycling and protection of groundwater. </a:t>
            </a:r>
          </a:p>
        </p:txBody>
      </p:sp>
      <p:sp>
        <p:nvSpPr>
          <p:cNvPr id="4" name="Slide Number Placeholder 3"/>
          <p:cNvSpPr>
            <a:spLocks noGrp="1"/>
          </p:cNvSpPr>
          <p:nvPr>
            <p:ph type="sldNum" sz="quarter" idx="5"/>
          </p:nvPr>
        </p:nvSpPr>
        <p:spPr/>
        <p:txBody>
          <a:bodyPr/>
          <a:lstStyle/>
          <a:p>
            <a:fld id="{5FD08B6C-8A43-5644-B4BB-E95D157C2B82}" type="slidenum">
              <a:rPr lang="en-US" smtClean="0"/>
              <a:t>68</a:t>
            </a:fld>
            <a:endParaRPr lang="en-US"/>
          </a:p>
        </p:txBody>
      </p:sp>
    </p:spTree>
    <p:extLst>
      <p:ext uri="{BB962C8B-B14F-4D97-AF65-F5344CB8AC3E}">
        <p14:creationId xmlns:p14="http://schemas.microsoft.com/office/powerpoint/2010/main" val="136531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Fertilizer application is where we see nutrient cycling. For S. Carolina, if we can move toward wastewater reclamation, we can potentially recover nutrients.</a:t>
            </a:r>
          </a:p>
        </p:txBody>
      </p:sp>
      <p:sp>
        <p:nvSpPr>
          <p:cNvPr id="4" name="Slide Number Placeholder 3"/>
          <p:cNvSpPr>
            <a:spLocks noGrp="1"/>
          </p:cNvSpPr>
          <p:nvPr>
            <p:ph type="sldNum" sz="quarter" idx="5"/>
          </p:nvPr>
        </p:nvSpPr>
        <p:spPr/>
        <p:txBody>
          <a:bodyPr/>
          <a:lstStyle/>
          <a:p>
            <a:fld id="{5FD08B6C-8A43-5644-B4BB-E95D157C2B82}" type="slidenum">
              <a:rPr lang="en-US" smtClean="0"/>
              <a:t>69</a:t>
            </a:fld>
            <a:endParaRPr lang="en-US"/>
          </a:p>
        </p:txBody>
      </p:sp>
    </p:spTree>
    <p:extLst>
      <p:ext uri="{BB962C8B-B14F-4D97-AF65-F5344CB8AC3E}">
        <p14:creationId xmlns:p14="http://schemas.microsoft.com/office/powerpoint/2010/main" val="370798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message today is think differently about infrastructure. We need design engineers who have a </a:t>
            </a:r>
            <a:r>
              <a:rPr lang="en-US" i="1" dirty="0"/>
              <a:t>vision</a:t>
            </a:r>
            <a:r>
              <a:rPr lang="en-US" dirty="0"/>
              <a:t>. You need to have a mental model of how</a:t>
            </a:r>
          </a:p>
        </p:txBody>
      </p:sp>
      <p:sp>
        <p:nvSpPr>
          <p:cNvPr id="4" name="Slide Number Placeholder 3"/>
          <p:cNvSpPr>
            <a:spLocks noGrp="1"/>
          </p:cNvSpPr>
          <p:nvPr>
            <p:ph type="sldNum" sz="quarter" idx="5"/>
          </p:nvPr>
        </p:nvSpPr>
        <p:spPr/>
        <p:txBody>
          <a:bodyPr/>
          <a:lstStyle/>
          <a:p>
            <a:fld id="{5FD08B6C-8A43-5644-B4BB-E95D157C2B82}" type="slidenum">
              <a:rPr lang="en-US" smtClean="0"/>
              <a:t>6</a:t>
            </a:fld>
            <a:endParaRPr lang="en-US"/>
          </a:p>
        </p:txBody>
      </p:sp>
    </p:spTree>
    <p:extLst>
      <p:ext uri="{BB962C8B-B14F-4D97-AF65-F5344CB8AC3E}">
        <p14:creationId xmlns:p14="http://schemas.microsoft.com/office/powerpoint/2010/main" val="208516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decentralized locations, we will avoid the complexity of primary clarification and provide course screening only. Our reason for initially studying 35 C is more effective mesophilic conditions provided by heating the wastewater by biogas combustion.”</a:t>
            </a:r>
          </a:p>
        </p:txBody>
      </p:sp>
      <p:sp>
        <p:nvSpPr>
          <p:cNvPr id="4" name="Slide Number Placeholder 3"/>
          <p:cNvSpPr>
            <a:spLocks noGrp="1"/>
          </p:cNvSpPr>
          <p:nvPr>
            <p:ph type="sldNum" sz="quarter" idx="5"/>
          </p:nvPr>
        </p:nvSpPr>
        <p:spPr/>
        <p:txBody>
          <a:bodyPr/>
          <a:lstStyle/>
          <a:p>
            <a:fld id="{89E32C01-4A71-4C4A-A606-8F9B2DBCFFD9}" type="slidenum">
              <a:rPr lang="en-US" smtClean="0"/>
              <a:t>12</a:t>
            </a:fld>
            <a:endParaRPr lang="en-US"/>
          </a:p>
        </p:txBody>
      </p:sp>
    </p:spTree>
    <p:extLst>
      <p:ext uri="{BB962C8B-B14F-4D97-AF65-F5344CB8AC3E}">
        <p14:creationId xmlns:p14="http://schemas.microsoft.com/office/powerpoint/2010/main" val="57652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32C01-4A71-4C4A-A606-8F9B2DBCFFD9}" type="slidenum">
              <a:rPr lang="en-US" smtClean="0"/>
              <a:t>13</a:t>
            </a:fld>
            <a:endParaRPr lang="en-US"/>
          </a:p>
        </p:txBody>
      </p:sp>
    </p:spTree>
    <p:extLst>
      <p:ext uri="{BB962C8B-B14F-4D97-AF65-F5344CB8AC3E}">
        <p14:creationId xmlns:p14="http://schemas.microsoft.com/office/powerpoint/2010/main" val="121868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32C01-4A71-4C4A-A606-8F9B2DBCFFD9}" type="slidenum">
              <a:rPr lang="en-US" smtClean="0"/>
              <a:t>14</a:t>
            </a:fld>
            <a:endParaRPr lang="en-US"/>
          </a:p>
        </p:txBody>
      </p:sp>
    </p:spTree>
    <p:extLst>
      <p:ext uri="{BB962C8B-B14F-4D97-AF65-F5344CB8AC3E}">
        <p14:creationId xmlns:p14="http://schemas.microsoft.com/office/powerpoint/2010/main" val="178681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D16E-07F9-0509-2773-AEB9BBFBA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53EE8-7C36-6721-77C0-831B094F3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B68F-D603-A8EB-18B8-ED52BAD55CF3}"/>
              </a:ext>
            </a:extLst>
          </p:cNvPr>
          <p:cNvSpPr>
            <a:spLocks noGrp="1"/>
          </p:cNvSpPr>
          <p:nvPr>
            <p:ph type="body" idx="1"/>
          </p:nvPr>
        </p:nvSpPr>
        <p:spPr/>
        <p:txBody>
          <a:bodyPr/>
          <a:lstStyle/>
          <a:p>
            <a:r>
              <a:rPr lang="en-US"/>
              <a:t>“Given decentralized locations, we will avoid the complexity of primary clarification and provide course screening only. Our reason for initially studying 35 C is more effective mesophilic conditions provided by heating the wastewater by biogas combustion.”</a:t>
            </a:r>
          </a:p>
        </p:txBody>
      </p:sp>
      <p:sp>
        <p:nvSpPr>
          <p:cNvPr id="4" name="Slide Number Placeholder 3">
            <a:extLst>
              <a:ext uri="{FF2B5EF4-FFF2-40B4-BE49-F238E27FC236}">
                <a16:creationId xmlns:a16="http://schemas.microsoft.com/office/drawing/2014/main" id="{B85433AC-38F7-458F-6F70-70FAA49BB9BD}"/>
              </a:ext>
            </a:extLst>
          </p:cNvPr>
          <p:cNvSpPr>
            <a:spLocks noGrp="1"/>
          </p:cNvSpPr>
          <p:nvPr>
            <p:ph type="sldNum" sz="quarter" idx="5"/>
          </p:nvPr>
        </p:nvSpPr>
        <p:spPr/>
        <p:txBody>
          <a:bodyPr/>
          <a:lstStyle/>
          <a:p>
            <a:fld id="{89E32C01-4A71-4C4A-A606-8F9B2DBCFFD9}" type="slidenum">
              <a:rPr lang="en-US" smtClean="0"/>
              <a:t>15</a:t>
            </a:fld>
            <a:endParaRPr lang="en-US"/>
          </a:p>
        </p:txBody>
      </p:sp>
    </p:spTree>
    <p:extLst>
      <p:ext uri="{BB962C8B-B14F-4D97-AF65-F5344CB8AC3E}">
        <p14:creationId xmlns:p14="http://schemas.microsoft.com/office/powerpoint/2010/main" val="422756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32C01-4A71-4C4A-A606-8F9B2DBCFFD9}" type="slidenum">
              <a:rPr lang="en-US" smtClean="0"/>
              <a:t>16</a:t>
            </a:fld>
            <a:endParaRPr lang="en-US"/>
          </a:p>
        </p:txBody>
      </p:sp>
    </p:spTree>
    <p:extLst>
      <p:ext uri="{BB962C8B-B14F-4D97-AF65-F5344CB8AC3E}">
        <p14:creationId xmlns:p14="http://schemas.microsoft.com/office/powerpoint/2010/main" val="939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68928" y="3512644"/>
            <a:ext cx="4265752" cy="246221"/>
          </a:xfrm>
        </p:spPr>
        <p:txBody>
          <a:bodyPr anchor="t"/>
          <a:lstStyle>
            <a:lvl1pPr marL="0" indent="0" algn="l">
              <a:lnSpc>
                <a:spcPct val="100000"/>
              </a:lnSpc>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Presenter Name</a:t>
            </a:r>
          </a:p>
        </p:txBody>
      </p:sp>
      <p:grpSp>
        <p:nvGrpSpPr>
          <p:cNvPr id="88" name="Group 87">
            <a:extLst>
              <a:ext uri="{FF2B5EF4-FFF2-40B4-BE49-F238E27FC236}">
                <a16:creationId xmlns:a16="http://schemas.microsoft.com/office/drawing/2014/main" id="{32D705F4-66FC-4445-A2DF-A6A481D2978E}"/>
              </a:ext>
            </a:extLst>
          </p:cNvPr>
          <p:cNvGrpSpPr/>
          <p:nvPr userDrawn="1"/>
        </p:nvGrpSpPr>
        <p:grpSpPr>
          <a:xfrm>
            <a:off x="401059" y="399023"/>
            <a:ext cx="274320" cy="212725"/>
            <a:chOff x="11343190" y="687636"/>
            <a:chExt cx="274320" cy="212725"/>
          </a:xfrm>
        </p:grpSpPr>
        <p:cxnSp>
          <p:nvCxnSpPr>
            <p:cNvPr id="89" name="Straight Connector 88">
              <a:extLst>
                <a:ext uri="{FF2B5EF4-FFF2-40B4-BE49-F238E27FC236}">
                  <a16:creationId xmlns:a16="http://schemas.microsoft.com/office/drawing/2014/main" id="{E108C30F-E145-2D4E-A954-673F6C5BAE06}"/>
                </a:ext>
              </a:extLst>
            </p:cNvPr>
            <p:cNvCxnSpPr/>
            <p:nvPr/>
          </p:nvCxnSpPr>
          <p:spPr>
            <a:xfrm>
              <a:off x="11343190" y="687636"/>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A828DF-2F75-3946-A018-2EFB7DBF2002}"/>
                </a:ext>
              </a:extLst>
            </p:cNvPr>
            <p:cNvCxnSpPr/>
            <p:nvPr/>
          </p:nvCxnSpPr>
          <p:spPr>
            <a:xfrm>
              <a:off x="11343190" y="758544"/>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C0BD958-94D8-9D4F-BF03-4398CCDEF41F}"/>
                </a:ext>
              </a:extLst>
            </p:cNvPr>
            <p:cNvCxnSpPr/>
            <p:nvPr/>
          </p:nvCxnSpPr>
          <p:spPr>
            <a:xfrm>
              <a:off x="11343190" y="829452"/>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7F9DA8D-12BC-274D-96EA-CBF9AA504ABA}"/>
                </a:ext>
              </a:extLst>
            </p:cNvPr>
            <p:cNvCxnSpPr/>
            <p:nvPr/>
          </p:nvCxnSpPr>
          <p:spPr>
            <a:xfrm>
              <a:off x="11343190" y="900361"/>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93" name="Rectangle 92">
            <a:extLst>
              <a:ext uri="{FF2B5EF4-FFF2-40B4-BE49-F238E27FC236}">
                <a16:creationId xmlns:a16="http://schemas.microsoft.com/office/drawing/2014/main" id="{E322D460-392B-1C4D-9198-FA12C00C1BDC}"/>
              </a:ext>
            </a:extLst>
          </p:cNvPr>
          <p:cNvSpPr/>
          <p:nvPr userDrawn="1"/>
        </p:nvSpPr>
        <p:spPr>
          <a:xfrm>
            <a:off x="0" y="4861932"/>
            <a:ext cx="579863" cy="1996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sp>
        <p:nvSpPr>
          <p:cNvPr id="171" name="Text Placeholder 170">
            <a:extLst>
              <a:ext uri="{FF2B5EF4-FFF2-40B4-BE49-F238E27FC236}">
                <a16:creationId xmlns:a16="http://schemas.microsoft.com/office/drawing/2014/main" id="{F097ABE9-E407-6F41-BEC5-2A6EECED9AC8}"/>
              </a:ext>
            </a:extLst>
          </p:cNvPr>
          <p:cNvSpPr>
            <a:spLocks noGrp="1"/>
          </p:cNvSpPr>
          <p:nvPr>
            <p:ph type="body" sz="quarter" idx="10" hasCustomPrompt="1"/>
          </p:nvPr>
        </p:nvSpPr>
        <p:spPr>
          <a:xfrm>
            <a:off x="1368927" y="3795786"/>
            <a:ext cx="4265751" cy="221599"/>
          </a:xfrm>
        </p:spPr>
        <p:txBody>
          <a:bodyPr/>
          <a:lstStyle>
            <a:lvl1pPr>
              <a:lnSpc>
                <a:spcPct val="100000"/>
              </a:lnSpc>
              <a:buNone/>
              <a:defRPr sz="1400">
                <a:solidFill>
                  <a:schemeClr val="accent2"/>
                </a:solidFill>
                <a:latin typeface="Sabon Next LT" panose="02000500000000000000" pitchFamily="2" charset="0"/>
                <a:cs typeface="Sabon Next LT" panose="02000500000000000000" pitchFamily="2" charset="0"/>
              </a:defRPr>
            </a:lvl1pPr>
            <a:lvl2pPr>
              <a:buNone/>
              <a:defRPr sz="1400">
                <a:solidFill>
                  <a:schemeClr val="accent2"/>
                </a:solidFill>
                <a:latin typeface="Sabon Next LT" panose="02000500000000000000" pitchFamily="2" charset="0"/>
                <a:cs typeface="Sabon Next LT" panose="02000500000000000000" pitchFamily="2" charset="0"/>
              </a:defRPr>
            </a:lvl2pPr>
            <a:lvl3pPr>
              <a:buNone/>
              <a:defRPr sz="1400">
                <a:solidFill>
                  <a:schemeClr val="accent2"/>
                </a:solidFill>
                <a:latin typeface="Sabon Next LT" panose="02000500000000000000" pitchFamily="2" charset="0"/>
                <a:cs typeface="Sabon Next LT" panose="02000500000000000000" pitchFamily="2" charset="0"/>
              </a:defRPr>
            </a:lvl3pPr>
            <a:lvl4pPr>
              <a:buNone/>
              <a:defRPr sz="1400">
                <a:solidFill>
                  <a:schemeClr val="accent2"/>
                </a:solidFill>
                <a:latin typeface="Sabon Next LT" panose="02000500000000000000" pitchFamily="2" charset="0"/>
                <a:cs typeface="Sabon Next LT" panose="02000500000000000000" pitchFamily="2" charset="0"/>
              </a:defRPr>
            </a:lvl4pPr>
            <a:lvl5pPr>
              <a:buNone/>
              <a:defRPr sz="1400">
                <a:solidFill>
                  <a:schemeClr val="accent2"/>
                </a:solidFill>
                <a:latin typeface="Sabon Next LT" panose="02000500000000000000" pitchFamily="2" charset="0"/>
                <a:cs typeface="Sabon Next LT" panose="02000500000000000000" pitchFamily="2" charset="0"/>
              </a:defRPr>
            </a:lvl5pPr>
          </a:lstStyle>
          <a:p>
            <a:pPr lvl="0"/>
            <a:r>
              <a:rPr lang="en-US" dirty="0"/>
              <a:t>Presenter Title</a:t>
            </a:r>
          </a:p>
        </p:txBody>
      </p:sp>
      <p:sp>
        <p:nvSpPr>
          <p:cNvPr id="2" name="Title 1"/>
          <p:cNvSpPr>
            <a:spLocks noGrp="1"/>
          </p:cNvSpPr>
          <p:nvPr>
            <p:ph type="ctrTitle" hasCustomPrompt="1"/>
          </p:nvPr>
        </p:nvSpPr>
        <p:spPr>
          <a:xfrm>
            <a:off x="1368927" y="1371600"/>
            <a:ext cx="4615014" cy="2013756"/>
          </a:xfrm>
        </p:spPr>
        <p:txBody>
          <a:bodyPr anchor="t"/>
          <a:lstStyle>
            <a:lvl1pPr algn="l">
              <a:lnSpc>
                <a:spcPct val="80000"/>
              </a:lnSpc>
              <a:defRPr sz="5400">
                <a:solidFill>
                  <a:schemeClr val="bg1"/>
                </a:solidFill>
              </a:defRPr>
            </a:lvl1pPr>
          </a:lstStyle>
          <a:p>
            <a:r>
              <a:rPr lang="en-US" dirty="0"/>
              <a:t>Click to</a:t>
            </a:r>
            <a:br>
              <a:rPr lang="en-US" dirty="0"/>
            </a:br>
            <a:r>
              <a:rPr lang="en-US" dirty="0"/>
              <a:t>Edit Slide</a:t>
            </a:r>
            <a:br>
              <a:rPr lang="en-US" dirty="0"/>
            </a:br>
            <a:r>
              <a:rPr lang="en-US" dirty="0"/>
              <a:t>Deck Title</a:t>
            </a:r>
          </a:p>
        </p:txBody>
      </p:sp>
      <p:grpSp>
        <p:nvGrpSpPr>
          <p:cNvPr id="119" name="Group 118">
            <a:extLst>
              <a:ext uri="{FF2B5EF4-FFF2-40B4-BE49-F238E27FC236}">
                <a16:creationId xmlns:a16="http://schemas.microsoft.com/office/drawing/2014/main" id="{1643EC61-6566-E543-A5B5-627914069DFF}"/>
              </a:ext>
            </a:extLst>
          </p:cNvPr>
          <p:cNvGrpSpPr/>
          <p:nvPr userDrawn="1"/>
        </p:nvGrpSpPr>
        <p:grpSpPr>
          <a:xfrm>
            <a:off x="6776031" y="331149"/>
            <a:ext cx="502600" cy="744358"/>
            <a:chOff x="7543800" y="-161366"/>
            <a:chExt cx="590775" cy="874945"/>
          </a:xfrm>
          <a:solidFill>
            <a:schemeClr val="accent1"/>
          </a:solidFill>
        </p:grpSpPr>
        <p:grpSp>
          <p:nvGrpSpPr>
            <p:cNvPr id="120" name="Group 119">
              <a:extLst>
                <a:ext uri="{FF2B5EF4-FFF2-40B4-BE49-F238E27FC236}">
                  <a16:creationId xmlns:a16="http://schemas.microsoft.com/office/drawing/2014/main" id="{43F7657A-A9E2-C442-AD47-9F48D895F723}"/>
                </a:ext>
              </a:extLst>
            </p:cNvPr>
            <p:cNvGrpSpPr/>
            <p:nvPr/>
          </p:nvGrpSpPr>
          <p:grpSpPr>
            <a:xfrm>
              <a:off x="7543800" y="-161366"/>
              <a:ext cx="590775" cy="67236"/>
              <a:chOff x="7543800" y="-161366"/>
              <a:chExt cx="590775" cy="67236"/>
            </a:xfrm>
            <a:grpFill/>
          </p:grpSpPr>
          <p:sp>
            <p:nvSpPr>
              <p:cNvPr id="163" name="Oval 162">
                <a:extLst>
                  <a:ext uri="{FF2B5EF4-FFF2-40B4-BE49-F238E27FC236}">
                    <a16:creationId xmlns:a16="http://schemas.microsoft.com/office/drawing/2014/main" id="{F8153F31-15B8-B343-B670-EE78EE5DA576}"/>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91EAB16D-1DE1-3745-B9BE-CBE656648391}"/>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7D9812CD-D01B-B247-B9AD-18E24E7233F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EDDFFA03-F4A1-7047-9E08-208BA09C3D0D}"/>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1FB72449-95B1-2B43-8D77-407E8C6DA8C5}"/>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DCEC2D2C-E5FA-D04C-B850-60ADDADB3E6E}"/>
                </a:ext>
              </a:extLst>
            </p:cNvPr>
            <p:cNvGrpSpPr/>
            <p:nvPr/>
          </p:nvGrpSpPr>
          <p:grpSpPr>
            <a:xfrm>
              <a:off x="7543800" y="-45979"/>
              <a:ext cx="590775" cy="67236"/>
              <a:chOff x="7543800" y="-44377"/>
              <a:chExt cx="590775" cy="67236"/>
            </a:xfrm>
            <a:grpFill/>
          </p:grpSpPr>
          <p:sp>
            <p:nvSpPr>
              <p:cNvPr id="158" name="Oval 157">
                <a:extLst>
                  <a:ext uri="{FF2B5EF4-FFF2-40B4-BE49-F238E27FC236}">
                    <a16:creationId xmlns:a16="http://schemas.microsoft.com/office/drawing/2014/main" id="{ED5187E1-AC0D-FC49-9EE2-2306528B4A49}"/>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C4784A95-5FE0-C140-8960-792C1FA54D8D}"/>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BD31660C-A41B-0C47-8721-3269686D0B7B}"/>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4629AF0-29CC-AC4C-9D89-02DB0F5A5940}"/>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70F4FB4-32B1-B143-9367-323742EA234A}"/>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134E604F-80D8-1440-A1A6-E3B21E3E147F}"/>
                </a:ext>
              </a:extLst>
            </p:cNvPr>
            <p:cNvGrpSpPr/>
            <p:nvPr/>
          </p:nvGrpSpPr>
          <p:grpSpPr>
            <a:xfrm>
              <a:off x="7543800" y="69408"/>
              <a:ext cx="590775" cy="67236"/>
              <a:chOff x="7543800" y="72612"/>
              <a:chExt cx="590775" cy="67236"/>
            </a:xfrm>
            <a:grpFill/>
          </p:grpSpPr>
          <p:sp>
            <p:nvSpPr>
              <p:cNvPr id="153" name="Oval 152">
                <a:extLst>
                  <a:ext uri="{FF2B5EF4-FFF2-40B4-BE49-F238E27FC236}">
                    <a16:creationId xmlns:a16="http://schemas.microsoft.com/office/drawing/2014/main" id="{D2F15213-AFF8-F847-BA16-CC86F4A8C267}"/>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0D04F651-7C4C-804C-85D8-57993A3AEC41}"/>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F2FE10BF-E710-C847-9B52-742FFA7E283F}"/>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47C598C5-5FC3-9048-A409-8ABD7D254525}"/>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72B5F8FF-6D44-C046-A691-779698113840}"/>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3E59708B-CAC1-DB45-A975-4C03847B1EB9}"/>
                </a:ext>
              </a:extLst>
            </p:cNvPr>
            <p:cNvGrpSpPr/>
            <p:nvPr/>
          </p:nvGrpSpPr>
          <p:grpSpPr>
            <a:xfrm>
              <a:off x="7543800" y="184795"/>
              <a:ext cx="590775" cy="67236"/>
              <a:chOff x="7543800" y="187359"/>
              <a:chExt cx="590775" cy="67236"/>
            </a:xfrm>
            <a:grpFill/>
          </p:grpSpPr>
          <p:sp>
            <p:nvSpPr>
              <p:cNvPr id="148" name="Oval 147">
                <a:extLst>
                  <a:ext uri="{FF2B5EF4-FFF2-40B4-BE49-F238E27FC236}">
                    <a16:creationId xmlns:a16="http://schemas.microsoft.com/office/drawing/2014/main" id="{75E5234C-15A6-5E44-BF35-31E80EFB9381}"/>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0E80B58E-1742-934D-8EE7-4C113ADB9B6E}"/>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C3A11F9-D0AF-9142-804F-12BBAAECA17C}"/>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BF540119-E7D7-F948-AB3C-60092FDE3ADA}"/>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8877E89C-0A46-C64F-8535-4B5B76DD9AEF}"/>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89355624-FAF3-6744-87F8-7392C602601F}"/>
                </a:ext>
              </a:extLst>
            </p:cNvPr>
            <p:cNvGrpSpPr/>
            <p:nvPr/>
          </p:nvGrpSpPr>
          <p:grpSpPr>
            <a:xfrm>
              <a:off x="7543800" y="300182"/>
              <a:ext cx="590775" cy="67236"/>
              <a:chOff x="7543800" y="302105"/>
              <a:chExt cx="590775" cy="67236"/>
            </a:xfrm>
            <a:grpFill/>
          </p:grpSpPr>
          <p:sp>
            <p:nvSpPr>
              <p:cNvPr id="143" name="Oval 142">
                <a:extLst>
                  <a:ext uri="{FF2B5EF4-FFF2-40B4-BE49-F238E27FC236}">
                    <a16:creationId xmlns:a16="http://schemas.microsoft.com/office/drawing/2014/main" id="{89D8A231-9067-484B-85A6-B1A2D7E4E905}"/>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5E552D2-CD2A-D449-BB99-96C5B4CDD19E}"/>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1FFBA65-E084-8241-B00B-FE5095A3D36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7E396DF2-6955-174E-9B0D-4F5D96171AD4}"/>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C38B922C-2024-DF4D-AE50-98727FB69552}"/>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653CA02C-483C-A142-A160-F0D09AFCD5FA}"/>
                </a:ext>
              </a:extLst>
            </p:cNvPr>
            <p:cNvGrpSpPr/>
            <p:nvPr/>
          </p:nvGrpSpPr>
          <p:grpSpPr>
            <a:xfrm>
              <a:off x="7543800" y="415569"/>
              <a:ext cx="590775" cy="67236"/>
              <a:chOff x="7543800" y="416851"/>
              <a:chExt cx="590775" cy="67236"/>
            </a:xfrm>
            <a:grpFill/>
          </p:grpSpPr>
          <p:sp>
            <p:nvSpPr>
              <p:cNvPr id="138" name="Oval 137">
                <a:extLst>
                  <a:ext uri="{FF2B5EF4-FFF2-40B4-BE49-F238E27FC236}">
                    <a16:creationId xmlns:a16="http://schemas.microsoft.com/office/drawing/2014/main" id="{C011A6C2-5A12-4040-AAF8-3208C20DF989}"/>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11957DA0-CE02-D646-A9F2-4F42F6EA9C25}"/>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89076BD0-B02A-9A47-848C-C1A680E47C3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E86EF256-BDF3-B641-A83A-9C011211D823}"/>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7F89A0E-2069-5249-99EB-7BB8FFDF5BD0}"/>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DC6DA0E6-DACF-4D42-9B6D-FEC5A7CDB9DC}"/>
                </a:ext>
              </a:extLst>
            </p:cNvPr>
            <p:cNvGrpSpPr/>
            <p:nvPr/>
          </p:nvGrpSpPr>
          <p:grpSpPr>
            <a:xfrm>
              <a:off x="7543800" y="530956"/>
              <a:ext cx="590775" cy="67236"/>
              <a:chOff x="7543800" y="531597"/>
              <a:chExt cx="590775" cy="67236"/>
            </a:xfrm>
            <a:grpFill/>
          </p:grpSpPr>
          <p:sp>
            <p:nvSpPr>
              <p:cNvPr id="133" name="Oval 132">
                <a:extLst>
                  <a:ext uri="{FF2B5EF4-FFF2-40B4-BE49-F238E27FC236}">
                    <a16:creationId xmlns:a16="http://schemas.microsoft.com/office/drawing/2014/main" id="{130A8894-5819-FB42-9034-679CCB3EF4D7}"/>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591028E1-2CAF-124B-8EA8-D71FD17C8CE9}"/>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8CFDA6FA-E1D2-9247-9980-DCE2BE97D7BE}"/>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1B64BC2F-D226-6D44-AD18-AB853DF44B12}"/>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65F2B6E2-75D3-E74B-A31F-DA40DF038E68}"/>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D33620A5-D40E-F441-BDC3-6621046F58DC}"/>
                </a:ext>
              </a:extLst>
            </p:cNvPr>
            <p:cNvGrpSpPr/>
            <p:nvPr/>
          </p:nvGrpSpPr>
          <p:grpSpPr>
            <a:xfrm>
              <a:off x="7543800" y="646343"/>
              <a:ext cx="590775" cy="67236"/>
              <a:chOff x="7543800" y="646343"/>
              <a:chExt cx="590775" cy="67236"/>
            </a:xfrm>
            <a:grpFill/>
          </p:grpSpPr>
          <p:sp>
            <p:nvSpPr>
              <p:cNvPr id="128" name="Oval 127">
                <a:extLst>
                  <a:ext uri="{FF2B5EF4-FFF2-40B4-BE49-F238E27FC236}">
                    <a16:creationId xmlns:a16="http://schemas.microsoft.com/office/drawing/2014/main" id="{1B6A556E-CE62-5541-AD8B-7E57259F0DCC}"/>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8A26C7EF-64FA-7940-AA35-18D18CA96103}"/>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31924F18-0980-3141-8E51-D9F4B4623F20}"/>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708C4583-68A7-9449-8688-C4A56CF05A04}"/>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F9D2C0E3-473B-8A47-B4A1-95C8BC56DC38}"/>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101">
            <a:extLst>
              <a:ext uri="{FF2B5EF4-FFF2-40B4-BE49-F238E27FC236}">
                <a16:creationId xmlns:a16="http://schemas.microsoft.com/office/drawing/2014/main" id="{3D05E947-8AB9-9741-9517-0102689D99D1}"/>
              </a:ext>
            </a:extLst>
          </p:cNvPr>
          <p:cNvGrpSpPr/>
          <p:nvPr userDrawn="1"/>
        </p:nvGrpSpPr>
        <p:grpSpPr>
          <a:xfrm>
            <a:off x="10823072" y="5615760"/>
            <a:ext cx="1106020" cy="1020295"/>
            <a:chOff x="7570694" y="-1223682"/>
            <a:chExt cx="1106020" cy="1020295"/>
          </a:xfrm>
        </p:grpSpPr>
        <p:sp>
          <p:nvSpPr>
            <p:cNvPr id="103" name="Oval 102">
              <a:extLst>
                <a:ext uri="{FF2B5EF4-FFF2-40B4-BE49-F238E27FC236}">
                  <a16:creationId xmlns:a16="http://schemas.microsoft.com/office/drawing/2014/main" id="{3AA7A149-49E4-9949-8754-19AB21BA0381}"/>
                </a:ext>
              </a:extLst>
            </p:cNvPr>
            <p:cNvSpPr/>
            <p:nvPr/>
          </p:nvSpPr>
          <p:spPr>
            <a:xfrm>
              <a:off x="757069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23C6158D-1E84-B542-A83C-B42E1BE057C2}"/>
                </a:ext>
              </a:extLst>
            </p:cNvPr>
            <p:cNvSpPr/>
            <p:nvPr/>
          </p:nvSpPr>
          <p:spPr>
            <a:xfrm>
              <a:off x="789454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4A6206E-54DA-FA43-A2CB-327439C8752D}"/>
                </a:ext>
              </a:extLst>
            </p:cNvPr>
            <p:cNvSpPr/>
            <p:nvPr/>
          </p:nvSpPr>
          <p:spPr>
            <a:xfrm>
              <a:off x="821839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DEFDC1A-BC73-0C43-8B70-EC38D846A51E}"/>
                </a:ext>
              </a:extLst>
            </p:cNvPr>
            <p:cNvSpPr/>
            <p:nvPr/>
          </p:nvSpPr>
          <p:spPr>
            <a:xfrm>
              <a:off x="854224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E28CAF4A-E516-514E-A3AD-57893C50F732}"/>
                </a:ext>
              </a:extLst>
            </p:cNvPr>
            <p:cNvSpPr/>
            <p:nvPr/>
          </p:nvSpPr>
          <p:spPr>
            <a:xfrm>
              <a:off x="757069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F3127E8-DCF2-4F4A-86FF-62F50A9755B1}"/>
                </a:ext>
              </a:extLst>
            </p:cNvPr>
            <p:cNvSpPr/>
            <p:nvPr/>
          </p:nvSpPr>
          <p:spPr>
            <a:xfrm>
              <a:off x="789454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87C55ED-2AE3-AC46-8ECD-024FA1F38A3F}"/>
                </a:ext>
              </a:extLst>
            </p:cNvPr>
            <p:cNvSpPr/>
            <p:nvPr/>
          </p:nvSpPr>
          <p:spPr>
            <a:xfrm>
              <a:off x="821839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6AA446C4-1C5A-5F45-9860-89832F2DDD79}"/>
                </a:ext>
              </a:extLst>
            </p:cNvPr>
            <p:cNvSpPr/>
            <p:nvPr/>
          </p:nvSpPr>
          <p:spPr>
            <a:xfrm>
              <a:off x="854224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9923AA8-08C4-7C4F-893E-9F2501E34753}"/>
                </a:ext>
              </a:extLst>
            </p:cNvPr>
            <p:cNvSpPr/>
            <p:nvPr/>
          </p:nvSpPr>
          <p:spPr>
            <a:xfrm>
              <a:off x="757069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6E9AE47D-045E-FE48-83FA-F8B7EFE2F80C}"/>
                </a:ext>
              </a:extLst>
            </p:cNvPr>
            <p:cNvSpPr/>
            <p:nvPr/>
          </p:nvSpPr>
          <p:spPr>
            <a:xfrm>
              <a:off x="789454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916D4805-4ED4-D54B-A802-8051757D25F9}"/>
                </a:ext>
              </a:extLst>
            </p:cNvPr>
            <p:cNvSpPr/>
            <p:nvPr/>
          </p:nvSpPr>
          <p:spPr>
            <a:xfrm>
              <a:off x="821839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C4119405-72E8-4443-B6A0-29BC4DCF0751}"/>
                </a:ext>
              </a:extLst>
            </p:cNvPr>
            <p:cNvSpPr/>
            <p:nvPr/>
          </p:nvSpPr>
          <p:spPr>
            <a:xfrm>
              <a:off x="854224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A8B504D-1F3D-0D49-9444-C067B71D840F}"/>
                </a:ext>
              </a:extLst>
            </p:cNvPr>
            <p:cNvSpPr/>
            <p:nvPr/>
          </p:nvSpPr>
          <p:spPr>
            <a:xfrm>
              <a:off x="757069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ABB02D81-DBEC-8548-8273-91D6154FCD45}"/>
                </a:ext>
              </a:extLst>
            </p:cNvPr>
            <p:cNvSpPr/>
            <p:nvPr/>
          </p:nvSpPr>
          <p:spPr>
            <a:xfrm>
              <a:off x="789454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FD0067C0-D924-6442-954A-F5AA2203392A}"/>
                </a:ext>
              </a:extLst>
            </p:cNvPr>
            <p:cNvSpPr/>
            <p:nvPr/>
          </p:nvSpPr>
          <p:spPr>
            <a:xfrm>
              <a:off x="821839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05AC442E-A509-C443-92FC-2BF058EFE810}"/>
                </a:ext>
              </a:extLst>
            </p:cNvPr>
            <p:cNvSpPr/>
            <p:nvPr/>
          </p:nvSpPr>
          <p:spPr>
            <a:xfrm>
              <a:off x="854224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141E2089-C56A-3A4B-89B3-2B8FF51B3337}"/>
              </a:ext>
            </a:extLst>
          </p:cNvPr>
          <p:cNvSpPr txBox="1"/>
          <p:nvPr/>
        </p:nvSpPr>
        <p:spPr>
          <a:xfrm>
            <a:off x="11214157" y="329288"/>
            <a:ext cx="742444" cy="829907"/>
          </a:xfrm>
          <a:prstGeom prst="rect">
            <a:avLst/>
          </a:prstGeom>
          <a:noFill/>
          <a:ln w="53975">
            <a:noFill/>
          </a:ln>
          <a:effectLst/>
        </p:spPr>
        <p:txBody>
          <a:bodyPr wrap="square" lIns="0" rIns="0" bIns="0" rtlCol="0" anchor="b">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1" u="none" strike="noStrike" kern="1200" cap="none" spc="-10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t>20</a:t>
            </a:r>
            <a:br>
              <a:rPr kumimoji="0" lang="en-US" sz="3600" b="1" u="none" strike="noStrike" kern="1200" cap="none" spc="-10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br>
            <a:r>
              <a:rPr kumimoji="0" lang="en-US" sz="3600" b="1" u="none" strike="noStrike" kern="1200" cap="none" spc="-10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t>25</a:t>
            </a:r>
          </a:p>
        </p:txBody>
      </p:sp>
      <p:cxnSp>
        <p:nvCxnSpPr>
          <p:cNvPr id="98" name="Straight Connector 97">
            <a:extLst>
              <a:ext uri="{FF2B5EF4-FFF2-40B4-BE49-F238E27FC236}">
                <a16:creationId xmlns:a16="http://schemas.microsoft.com/office/drawing/2014/main" id="{8D44FFDA-6D1F-344C-82D8-66145DD1EF76}"/>
              </a:ext>
            </a:extLst>
          </p:cNvPr>
          <p:cNvCxnSpPr>
            <a:cxnSpLocks/>
          </p:cNvCxnSpPr>
          <p:nvPr/>
        </p:nvCxnSpPr>
        <p:spPr>
          <a:xfrm>
            <a:off x="11311059" y="1181498"/>
            <a:ext cx="548640" cy="0"/>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AF85B8A9-9033-624D-9EA8-83413BD18387}"/>
              </a:ext>
            </a:extLst>
          </p:cNvPr>
          <p:cNvSpPr>
            <a:spLocks noGrp="1"/>
          </p:cNvSpPr>
          <p:nvPr userDrawn="1">
            <p:ph type="pic" sz="quarter" idx="12" hasCustomPrompt="1"/>
          </p:nvPr>
        </p:nvSpPr>
        <p:spPr>
          <a:xfrm>
            <a:off x="6568372" y="1389901"/>
            <a:ext cx="5629077" cy="3996582"/>
          </a:xfrm>
        </p:spPr>
        <p:txBody>
          <a:bodyPr anchor="ctr"/>
          <a:lstStyle>
            <a:lvl1pPr algn="ctr">
              <a:buNone/>
              <a:defRPr>
                <a:solidFill>
                  <a:schemeClr val="bg1"/>
                </a:solidFill>
              </a:defRPr>
            </a:lvl1pPr>
          </a:lstStyle>
          <a:p>
            <a:r>
              <a:rPr lang="en-US" dirty="0"/>
              <a:t>Main Slide Deck Photo</a:t>
            </a:r>
          </a:p>
        </p:txBody>
      </p:sp>
      <p:sp>
        <p:nvSpPr>
          <p:cNvPr id="10" name="Picture Placeholder 9">
            <a:extLst>
              <a:ext uri="{FF2B5EF4-FFF2-40B4-BE49-F238E27FC236}">
                <a16:creationId xmlns:a16="http://schemas.microsoft.com/office/drawing/2014/main" id="{DDBE479D-DE20-F048-8B4B-29C35E46A9B4}"/>
              </a:ext>
            </a:extLst>
          </p:cNvPr>
          <p:cNvSpPr>
            <a:spLocks noGrp="1"/>
          </p:cNvSpPr>
          <p:nvPr>
            <p:ph type="pic" sz="quarter" idx="13" hasCustomPrompt="1"/>
          </p:nvPr>
        </p:nvSpPr>
        <p:spPr>
          <a:xfrm>
            <a:off x="1368927" y="4861932"/>
            <a:ext cx="3351213" cy="1049103"/>
          </a:xfrm>
        </p:spPr>
        <p:txBody>
          <a:bodyPr anchor="ctr"/>
          <a:lstStyle>
            <a:lvl1pPr algn="ctr">
              <a:buNone/>
              <a:defRPr>
                <a:solidFill>
                  <a:schemeClr val="bg1"/>
                </a:solidFill>
              </a:defRPr>
            </a:lvl1pPr>
          </a:lstStyle>
          <a:p>
            <a:r>
              <a:rPr lang="en-US" dirty="0"/>
              <a:t>Select Logo</a:t>
            </a:r>
          </a:p>
        </p:txBody>
      </p:sp>
      <p:sp>
        <p:nvSpPr>
          <p:cNvPr id="6" name="TextBox 5">
            <a:extLst>
              <a:ext uri="{FF2B5EF4-FFF2-40B4-BE49-F238E27FC236}">
                <a16:creationId xmlns:a16="http://schemas.microsoft.com/office/drawing/2014/main" id="{EF0963DD-5962-AF4B-9AD9-14D254B045DD}"/>
              </a:ext>
            </a:extLst>
          </p:cNvPr>
          <p:cNvSpPr txBox="1"/>
          <p:nvPr userDrawn="1"/>
        </p:nvSpPr>
        <p:spPr>
          <a:xfrm rot="16200000">
            <a:off x="-1468766" y="2651607"/>
            <a:ext cx="3976427" cy="120833"/>
          </a:xfrm>
          <a:prstGeom prst="rect">
            <a:avLst/>
          </a:prstGeom>
          <a:noFill/>
        </p:spPr>
        <p:txBody>
          <a:bodyPr wrap="none" lIns="0" tIns="0" rIns="0" bIns="0" rtlCol="0">
            <a:noAutofit/>
          </a:bodyPr>
          <a:lstStyle/>
          <a:p>
            <a:pPr algn="l"/>
            <a:r>
              <a:rPr lang="en-US" sz="900" b="0" kern="800" spc="200" baseline="0" dirty="0">
                <a:solidFill>
                  <a:schemeClr val="bg1"/>
                </a:solidFill>
              </a:rPr>
              <a:t>University of New Mexico Seminar – February 11, 2026</a:t>
            </a:r>
          </a:p>
        </p:txBody>
      </p:sp>
    </p:spTree>
    <p:extLst>
      <p:ext uri="{BB962C8B-B14F-4D97-AF65-F5344CB8AC3E}">
        <p14:creationId xmlns:p14="http://schemas.microsoft.com/office/powerpoint/2010/main" val="1512114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9A81E-756B-14C4-B3B4-6D92AFCAC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B1568-B75B-6A20-4455-658E8C0FA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9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7C8-C6B1-83AF-3B92-6BCB15261A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48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Grey">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4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71BC-5F01-B355-0094-EC2639E10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0DE5F-087B-EE4E-E3D1-5A9EFF943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834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mage on the Right">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C9650531-D86A-3798-25D2-DE4EB8685CE6}"/>
              </a:ext>
            </a:extLst>
          </p:cNvPr>
          <p:cNvSpPr>
            <a:spLocks noGrp="1"/>
          </p:cNvSpPr>
          <p:nvPr>
            <p:ph type="sldNum" sz="quarter" idx="12"/>
          </p:nvPr>
        </p:nvSpPr>
        <p:spPr>
          <a:xfrm>
            <a:off x="8610600" y="6356350"/>
            <a:ext cx="2743200" cy="365125"/>
          </a:xfrm>
          <a:prstGeom prst="rect">
            <a:avLst/>
          </a:prstGeom>
        </p:spPr>
        <p:txBody>
          <a:bodyPr/>
          <a:lstStyle/>
          <a:p>
            <a:fld id="{43BED1F0-0D8B-4A12-8270-71A405ECEB2A}" type="slidenum">
              <a:rPr lang="en-US" smtClean="0"/>
              <a:t>‹#›</a:t>
            </a:fld>
            <a:endParaRPr lang="en-US"/>
          </a:p>
        </p:txBody>
      </p:sp>
      <p:cxnSp>
        <p:nvCxnSpPr>
          <p:cNvPr id="8" name="Straight Connector 7">
            <a:extLst>
              <a:ext uri="{FF2B5EF4-FFF2-40B4-BE49-F238E27FC236}">
                <a16:creationId xmlns:a16="http://schemas.microsoft.com/office/drawing/2014/main" id="{72F10ECB-076F-3156-8D2D-48EDC5492929}"/>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9" name="Text Placeholder 24">
            <a:extLst>
              <a:ext uri="{FF2B5EF4-FFF2-40B4-BE49-F238E27FC236}">
                <a16:creationId xmlns:a16="http://schemas.microsoft.com/office/drawing/2014/main" id="{F2EC6DED-BBBE-4D86-2DB9-3AED340344CA}"/>
              </a:ext>
            </a:extLst>
          </p:cNvPr>
          <p:cNvSpPr>
            <a:spLocks noGrp="1"/>
          </p:cNvSpPr>
          <p:nvPr>
            <p:ph type="body" sz="quarter" idx="10" hasCustomPrompt="1"/>
          </p:nvPr>
        </p:nvSpPr>
        <p:spPr>
          <a:xfrm>
            <a:off x="2262981" y="226996"/>
            <a:ext cx="7666038" cy="668338"/>
          </a:xfrm>
          <a:prstGeom prst="rect">
            <a:avLst/>
          </a:prstGeo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b="1">
                <a:solidFill>
                  <a:srgbClr val="4D4D4D"/>
                </a:solidFill>
                <a:latin typeface="Arial" panose="020B0604020202020204" pitchFamily="34" charset="0"/>
                <a:cs typeface="Arial" panose="020B0604020202020204" pitchFamily="34" charset="0"/>
              </a:rPr>
              <a:t>List Title: 30pt Arial Bold</a:t>
            </a:r>
          </a:p>
          <a:p>
            <a:pPr lvl="0"/>
            <a:endParaRPr lang="en-US"/>
          </a:p>
        </p:txBody>
      </p:sp>
      <p:sp>
        <p:nvSpPr>
          <p:cNvPr id="10" name="Text Placeholder 28">
            <a:extLst>
              <a:ext uri="{FF2B5EF4-FFF2-40B4-BE49-F238E27FC236}">
                <a16:creationId xmlns:a16="http://schemas.microsoft.com/office/drawing/2014/main" id="{FA0D96E5-CD50-DE43-FC5C-5B0AC400F75E}"/>
              </a:ext>
            </a:extLst>
          </p:cNvPr>
          <p:cNvSpPr>
            <a:spLocks noGrp="1"/>
          </p:cNvSpPr>
          <p:nvPr>
            <p:ph type="body" sz="quarter" idx="11" hasCustomPrompt="1"/>
          </p:nvPr>
        </p:nvSpPr>
        <p:spPr>
          <a:xfrm>
            <a:off x="1238250" y="1716088"/>
            <a:ext cx="5257553" cy="458787"/>
          </a:xfrm>
          <a:prstGeom prst="rect">
            <a:avLst/>
          </a:prstGeo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a:solidFill>
                  <a:srgbClr val="0C73B9"/>
                </a:solidFill>
                <a:latin typeface="Arial" panose="020B0604020202020204" pitchFamily="34" charset="0"/>
                <a:cs typeface="Arial" panose="020B0604020202020204" pitchFamily="34" charset="0"/>
              </a:rPr>
              <a:t>List Header 1: 30pt Arial</a:t>
            </a:r>
          </a:p>
          <a:p>
            <a:pPr lvl="0"/>
            <a:endParaRPr lang="en-US"/>
          </a:p>
        </p:txBody>
      </p:sp>
      <p:sp>
        <p:nvSpPr>
          <p:cNvPr id="11" name="Text Placeholder 30">
            <a:extLst>
              <a:ext uri="{FF2B5EF4-FFF2-40B4-BE49-F238E27FC236}">
                <a16:creationId xmlns:a16="http://schemas.microsoft.com/office/drawing/2014/main" id="{D147DF23-35E4-595C-3680-824485C1E3F2}"/>
              </a:ext>
            </a:extLst>
          </p:cNvPr>
          <p:cNvSpPr>
            <a:spLocks noGrp="1"/>
          </p:cNvSpPr>
          <p:nvPr>
            <p:ph type="body" sz="quarter" idx="13" hasCustomPrompt="1"/>
          </p:nvPr>
        </p:nvSpPr>
        <p:spPr>
          <a:xfrm>
            <a:off x="1238250" y="2174874"/>
            <a:ext cx="5257800" cy="3403097"/>
          </a:xfrm>
          <a:prstGeom prst="rect">
            <a:avLst/>
          </a:prstGeom>
        </p:spPr>
        <p:txBody>
          <a:bodyPr/>
          <a:lstStyle>
            <a:lvl1pPr marL="0" indent="0">
              <a:buNone/>
              <a:defRPr/>
            </a:lvl1pPr>
          </a:lstStyle>
          <a:p>
            <a:pPr marL="342900"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18pt Arial</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These items use a custom bullet graphic</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3 is so long that it continues on another line</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4</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5 </a:t>
            </a:r>
          </a:p>
          <a:p>
            <a:pPr lvl="0"/>
            <a:endParaRPr lang="en-US"/>
          </a:p>
        </p:txBody>
      </p:sp>
    </p:spTree>
    <p:extLst>
      <p:ext uri="{BB962C8B-B14F-4D97-AF65-F5344CB8AC3E}">
        <p14:creationId xmlns:p14="http://schemas.microsoft.com/office/powerpoint/2010/main" val="23057127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ist Layout - AWWA cus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50377C-E0C3-EC57-1EF3-0BE5594348D6}"/>
              </a:ext>
            </a:extLst>
          </p:cNvPr>
          <p:cNvSpPr>
            <a:spLocks noGrp="1"/>
          </p:cNvSpPr>
          <p:nvPr>
            <p:ph type="pic" sz="quarter" idx="10"/>
          </p:nvPr>
        </p:nvSpPr>
        <p:spPr>
          <a:xfrm>
            <a:off x="6748813" y="1668118"/>
            <a:ext cx="4879975" cy="3725862"/>
          </a:xfrm>
          <a:prstGeom prst="rect">
            <a:avLst/>
          </a:prstGeom>
        </p:spPr>
        <p:txBody>
          <a:bodyPr/>
          <a:lstStyle/>
          <a:p>
            <a:endParaRPr lang="en-US"/>
          </a:p>
        </p:txBody>
      </p:sp>
      <p:sp>
        <p:nvSpPr>
          <p:cNvPr id="9" name="Title 8">
            <a:extLst>
              <a:ext uri="{FF2B5EF4-FFF2-40B4-BE49-F238E27FC236}">
                <a16:creationId xmlns:a16="http://schemas.microsoft.com/office/drawing/2014/main" id="{02103E9D-64DD-4314-99A9-E7D197CD47B5}"/>
              </a:ext>
            </a:extLst>
          </p:cNvPr>
          <p:cNvSpPr>
            <a:spLocks noGrp="1"/>
          </p:cNvSpPr>
          <p:nvPr>
            <p:ph type="title" hasCustomPrompt="1"/>
          </p:nvPr>
        </p:nvSpPr>
        <p:spPr>
          <a:xfrm>
            <a:off x="838200" y="365125"/>
            <a:ext cx="10515600" cy="1325563"/>
          </a:xfrm>
          <a:prstGeom prst="rect">
            <a:avLst/>
          </a:prstGeom>
        </p:spPr>
        <p:txBody>
          <a:bodyPr/>
          <a:lstStyle>
            <a:lvl1pPr>
              <a:defRPr sz="3200">
                <a:solidFill>
                  <a:srgbClr val="3A3A3A"/>
                </a:solidFill>
              </a:defRPr>
            </a:lvl1pPr>
          </a:lstStyle>
          <a:p>
            <a:r>
              <a:rPr lang="en-US" dirty="0"/>
              <a:t>Click to edit: List Layout</a:t>
            </a:r>
          </a:p>
        </p:txBody>
      </p:sp>
      <p:sp>
        <p:nvSpPr>
          <p:cNvPr id="11" name="Text Placeholder 10">
            <a:extLst>
              <a:ext uri="{FF2B5EF4-FFF2-40B4-BE49-F238E27FC236}">
                <a16:creationId xmlns:a16="http://schemas.microsoft.com/office/drawing/2014/main" id="{4A2730C6-CF91-6E0E-00D5-919ED86DDB22}"/>
              </a:ext>
            </a:extLst>
          </p:cNvPr>
          <p:cNvSpPr>
            <a:spLocks noGrp="1"/>
          </p:cNvSpPr>
          <p:nvPr>
            <p:ph type="body" sz="quarter" idx="11" hasCustomPrompt="1"/>
          </p:nvPr>
        </p:nvSpPr>
        <p:spPr>
          <a:xfrm>
            <a:off x="1108075" y="1668463"/>
            <a:ext cx="5535613" cy="3725862"/>
          </a:xfrm>
          <a:prstGeom prst="rect">
            <a:avLst/>
          </a:prstGeom>
        </p:spPr>
        <p:txBody>
          <a:bodyPr/>
          <a:lstStyle>
            <a:lvl1pPr marL="0" indent="0">
              <a:buNone/>
              <a:defRPr sz="2400">
                <a:solidFill>
                  <a:srgbClr val="3A3A3A"/>
                </a:solidFill>
              </a:defRPr>
            </a:lvl1pPr>
            <a:lvl2pPr>
              <a:defRPr sz="2000">
                <a:solidFill>
                  <a:srgbClr val="3A3A3A"/>
                </a:solidFill>
              </a:defRPr>
            </a:lvl2pPr>
            <a:lvl3pPr>
              <a:defRPr sz="1800">
                <a:solidFill>
                  <a:srgbClr val="3A3A3A"/>
                </a:solidFill>
              </a:defRPr>
            </a:lvl3pPr>
          </a:lstStyle>
          <a:p>
            <a:pPr lvl="0"/>
            <a:r>
              <a:rPr lang="en-US" dirty="0"/>
              <a:t>Header: Arial 30 pt </a:t>
            </a:r>
          </a:p>
          <a:p>
            <a:pPr lvl="1"/>
            <a:r>
              <a:rPr lang="en-US" dirty="0"/>
              <a:t>List item: Arial 24 pt</a:t>
            </a:r>
          </a:p>
          <a:p>
            <a:pPr lvl="2"/>
            <a:r>
              <a:rPr lang="en-US" dirty="0"/>
              <a:t>Third level</a:t>
            </a:r>
          </a:p>
        </p:txBody>
      </p:sp>
      <p:pic>
        <p:nvPicPr>
          <p:cNvPr id="2" name="Picture 1">
            <a:extLst>
              <a:ext uri="{FF2B5EF4-FFF2-40B4-BE49-F238E27FC236}">
                <a16:creationId xmlns:a16="http://schemas.microsoft.com/office/drawing/2014/main" id="{7FA519D4-9098-5EA5-5D8F-48F4841949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51621"/>
            <a:ext cx="12192000" cy="906379"/>
          </a:xfrm>
          <a:prstGeom prst="rect">
            <a:avLst/>
          </a:prstGeom>
        </p:spPr>
      </p:pic>
      <p:cxnSp>
        <p:nvCxnSpPr>
          <p:cNvPr id="3" name="Straight Connector 2">
            <a:extLst>
              <a:ext uri="{FF2B5EF4-FFF2-40B4-BE49-F238E27FC236}">
                <a16:creationId xmlns:a16="http://schemas.microsoft.com/office/drawing/2014/main" id="{246F1C9E-7D1C-C2A2-198A-5F2A3BF8A982}"/>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887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x Area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7ADEB-A276-78D3-4C6A-C3ECF46F3601}"/>
              </a:ext>
            </a:extLst>
          </p:cNvPr>
          <p:cNvSpPr>
            <a:spLocks noGrp="1"/>
          </p:cNvSpPr>
          <p:nvPr>
            <p:ph type="title" hasCustomPrompt="1"/>
          </p:nvPr>
        </p:nvSpPr>
        <p:spPr>
          <a:xfrm>
            <a:off x="838200" y="365125"/>
            <a:ext cx="10515600" cy="1325563"/>
          </a:xfrm>
          <a:prstGeom prst="rect">
            <a:avLst/>
          </a:prstGeom>
        </p:spPr>
        <p:txBody>
          <a:bodyPr/>
          <a:lstStyle>
            <a:lvl1pPr>
              <a:defRPr sz="3200">
                <a:solidFill>
                  <a:srgbClr val="3A3A3A"/>
                </a:solidFill>
              </a:defRPr>
            </a:lvl1pPr>
          </a:lstStyle>
          <a:p>
            <a:r>
              <a:rPr lang="en-US" dirty="0"/>
              <a:t>Click to edit: Max Area Layout</a:t>
            </a:r>
          </a:p>
        </p:txBody>
      </p:sp>
      <p:sp>
        <p:nvSpPr>
          <p:cNvPr id="7" name="Text Placeholder 6">
            <a:extLst>
              <a:ext uri="{FF2B5EF4-FFF2-40B4-BE49-F238E27FC236}">
                <a16:creationId xmlns:a16="http://schemas.microsoft.com/office/drawing/2014/main" id="{972970AC-94BC-13A2-C0FD-9A37B0BCE615}"/>
              </a:ext>
            </a:extLst>
          </p:cNvPr>
          <p:cNvSpPr>
            <a:spLocks noGrp="1"/>
          </p:cNvSpPr>
          <p:nvPr>
            <p:ph type="body" sz="quarter" idx="10" hasCustomPrompt="1"/>
          </p:nvPr>
        </p:nvSpPr>
        <p:spPr>
          <a:xfrm>
            <a:off x="838200" y="1319213"/>
            <a:ext cx="10515600" cy="4215313"/>
          </a:xfrm>
          <a:prstGeom prst="rect">
            <a:avLst/>
          </a:prstGeom>
        </p:spPr>
        <p:txBody>
          <a:bodyPr/>
          <a:lstStyle>
            <a:lvl1pPr marL="0" indent="0">
              <a:buNone/>
              <a:defRPr sz="2400">
                <a:solidFill>
                  <a:srgbClr val="3A3A3A"/>
                </a:solidFill>
              </a:defRPr>
            </a:lvl1pPr>
          </a:lstStyle>
          <a:p>
            <a:pPr lvl="0"/>
            <a:r>
              <a:rPr lang="en-US" dirty="0"/>
              <a:t>This slide is a catch-all: 24pt Arial. It provides maximum space to add content. Can be used with or without a title across the top.</a:t>
            </a:r>
          </a:p>
          <a:p>
            <a:pPr lvl="0"/>
            <a:endParaRPr lang="en-US" dirty="0"/>
          </a:p>
        </p:txBody>
      </p:sp>
      <p:pic>
        <p:nvPicPr>
          <p:cNvPr id="2" name="Picture 1">
            <a:extLst>
              <a:ext uri="{FF2B5EF4-FFF2-40B4-BE49-F238E27FC236}">
                <a16:creationId xmlns:a16="http://schemas.microsoft.com/office/drawing/2014/main" id="{6225EE08-30A1-C1BE-BF63-B6E694DC1A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51621"/>
            <a:ext cx="12192000" cy="906379"/>
          </a:xfrm>
          <a:prstGeom prst="rect">
            <a:avLst/>
          </a:prstGeom>
        </p:spPr>
      </p:pic>
      <p:cxnSp>
        <p:nvCxnSpPr>
          <p:cNvPr id="3" name="Straight Connector 2">
            <a:extLst>
              <a:ext uri="{FF2B5EF4-FFF2-40B4-BE49-F238E27FC236}">
                <a16:creationId xmlns:a16="http://schemas.microsoft.com/office/drawing/2014/main" id="{90596A42-5051-DDF1-5BD5-C1596E606647}"/>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51206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997-4118-49C3-A43A-A49D01A2C5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332275-46FE-4663-91BA-CCFFD921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EDFD9-1A47-4A46-A21A-9A00B7CF19BD}"/>
              </a:ext>
            </a:extLst>
          </p:cNvPr>
          <p:cNvSpPr>
            <a:spLocks noGrp="1"/>
          </p:cNvSpPr>
          <p:nvPr>
            <p:ph type="dt" sz="half" idx="10"/>
          </p:nvPr>
        </p:nvSpPr>
        <p:spPr/>
        <p:txBody>
          <a:bodyPr/>
          <a:lstStyle/>
          <a:p>
            <a:fld id="{A3DC658F-1AB5-4C06-BCA2-CC96AFAD5F3B}" type="datetime1">
              <a:rPr lang="en-US" smtClean="0"/>
              <a:t>2/11/26</a:t>
            </a:fld>
            <a:endParaRPr lang="en-US"/>
          </a:p>
        </p:txBody>
      </p:sp>
      <p:sp>
        <p:nvSpPr>
          <p:cNvPr id="5" name="Footer Placeholder 4">
            <a:extLst>
              <a:ext uri="{FF2B5EF4-FFF2-40B4-BE49-F238E27FC236}">
                <a16:creationId xmlns:a16="http://schemas.microsoft.com/office/drawing/2014/main" id="{CEA916A9-F756-4F13-8496-630DDF2F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C6AD1-7763-4715-843E-C75F19F6D5DC}"/>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2655916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637D-D5F9-4847-A1F0-5E9C5DD7E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99B423-F4CA-4DE0-A2F9-C8666D141F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B8469-4662-41B8-A0F2-44F37E5E1190}"/>
              </a:ext>
            </a:extLst>
          </p:cNvPr>
          <p:cNvSpPr>
            <a:spLocks noGrp="1"/>
          </p:cNvSpPr>
          <p:nvPr>
            <p:ph type="dt" sz="half" idx="10"/>
          </p:nvPr>
        </p:nvSpPr>
        <p:spPr/>
        <p:txBody>
          <a:bodyPr/>
          <a:lstStyle/>
          <a:p>
            <a:fld id="{957E425A-D38C-4C48-9502-44575BA1AB48}" type="datetime1">
              <a:rPr lang="en-US" smtClean="0"/>
              <a:t>2/11/26</a:t>
            </a:fld>
            <a:endParaRPr lang="en-US"/>
          </a:p>
        </p:txBody>
      </p:sp>
      <p:sp>
        <p:nvSpPr>
          <p:cNvPr id="5" name="Footer Placeholder 4">
            <a:extLst>
              <a:ext uri="{FF2B5EF4-FFF2-40B4-BE49-F238E27FC236}">
                <a16:creationId xmlns:a16="http://schemas.microsoft.com/office/drawing/2014/main" id="{C6D77FE5-BDBC-445E-8B03-0464BD9A9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FA93B-6980-432D-BBA5-3B43ED4C5F4A}"/>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2186081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6F7D-BFFF-4A4F-9E2A-91E77C9BE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37CD67-C13C-43AC-9C69-1C19A5704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131F7F-4A5C-4DCF-A6F6-EA671825880B}"/>
              </a:ext>
            </a:extLst>
          </p:cNvPr>
          <p:cNvSpPr>
            <a:spLocks noGrp="1"/>
          </p:cNvSpPr>
          <p:nvPr>
            <p:ph type="dt" sz="half" idx="10"/>
          </p:nvPr>
        </p:nvSpPr>
        <p:spPr/>
        <p:txBody>
          <a:bodyPr/>
          <a:lstStyle/>
          <a:p>
            <a:fld id="{CDC05A9D-A07D-4B40-9974-C3E88FF716B5}" type="datetime1">
              <a:rPr lang="en-US" smtClean="0"/>
              <a:t>2/11/26</a:t>
            </a:fld>
            <a:endParaRPr lang="en-US"/>
          </a:p>
        </p:txBody>
      </p:sp>
      <p:sp>
        <p:nvSpPr>
          <p:cNvPr id="5" name="Footer Placeholder 4">
            <a:extLst>
              <a:ext uri="{FF2B5EF4-FFF2-40B4-BE49-F238E27FC236}">
                <a16:creationId xmlns:a16="http://schemas.microsoft.com/office/drawing/2014/main" id="{33DB037B-9B71-4DAA-A05C-06303BC43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13F0-F00C-46D9-B256-863F3F5F8B4A}"/>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34895213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2"/>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265F1211-8698-3A44-97D0-23FFBC8D1626}"/>
              </a:ext>
            </a:extLst>
          </p:cNvPr>
          <p:cNvCxnSpPr>
            <a:cxnSpLocks/>
          </p:cNvCxnSpPr>
          <p:nvPr userDrawn="1"/>
        </p:nvCxnSpPr>
        <p:spPr>
          <a:xfrm>
            <a:off x="405141" y="914400"/>
            <a:ext cx="0" cy="5934165"/>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0628565E-941C-9D43-9F37-0C50EE4F21C0}"/>
              </a:ext>
            </a:extLst>
          </p:cNvPr>
          <p:cNvGrpSpPr/>
          <p:nvPr userDrawn="1"/>
        </p:nvGrpSpPr>
        <p:grpSpPr>
          <a:xfrm>
            <a:off x="1368928" y="912200"/>
            <a:ext cx="274320" cy="212725"/>
            <a:chOff x="11343190" y="687636"/>
            <a:chExt cx="274320" cy="212725"/>
          </a:xfrm>
        </p:grpSpPr>
        <p:cxnSp>
          <p:nvCxnSpPr>
            <p:cNvPr id="84" name="Straight Connector 83">
              <a:extLst>
                <a:ext uri="{FF2B5EF4-FFF2-40B4-BE49-F238E27FC236}">
                  <a16:creationId xmlns:a16="http://schemas.microsoft.com/office/drawing/2014/main" id="{3BAEB5BD-4F80-BA48-9E5E-C9C6140F63B5}"/>
                </a:ext>
              </a:extLst>
            </p:cNvPr>
            <p:cNvCxnSpPr/>
            <p:nvPr/>
          </p:nvCxnSpPr>
          <p:spPr>
            <a:xfrm>
              <a:off x="11343190" y="687636"/>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F2C89BD-10AF-DC46-B4C1-68FFB539C8F4}"/>
                </a:ext>
              </a:extLst>
            </p:cNvPr>
            <p:cNvCxnSpPr/>
            <p:nvPr/>
          </p:nvCxnSpPr>
          <p:spPr>
            <a:xfrm>
              <a:off x="11343190" y="758544"/>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152ABD6-B53A-0144-BEA6-919C107009D1}"/>
                </a:ext>
              </a:extLst>
            </p:cNvPr>
            <p:cNvCxnSpPr/>
            <p:nvPr/>
          </p:nvCxnSpPr>
          <p:spPr>
            <a:xfrm>
              <a:off x="11343190" y="829452"/>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8195993-2A82-4C42-87F5-C1BA3C20B247}"/>
                </a:ext>
              </a:extLst>
            </p:cNvPr>
            <p:cNvCxnSpPr/>
            <p:nvPr/>
          </p:nvCxnSpPr>
          <p:spPr>
            <a:xfrm>
              <a:off x="11343190" y="900361"/>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71E40D0A-2301-0947-B931-2A1AB2B5AE7E}"/>
              </a:ext>
            </a:extLst>
          </p:cNvPr>
          <p:cNvGrpSpPr/>
          <p:nvPr userDrawn="1"/>
        </p:nvGrpSpPr>
        <p:grpSpPr>
          <a:xfrm>
            <a:off x="5683925" y="5745849"/>
            <a:ext cx="3910389" cy="288432"/>
            <a:chOff x="7584141" y="1424618"/>
            <a:chExt cx="3910389" cy="288432"/>
          </a:xfrm>
        </p:grpSpPr>
        <p:cxnSp>
          <p:nvCxnSpPr>
            <p:cNvPr id="95" name="Straight Connector 94">
              <a:extLst>
                <a:ext uri="{FF2B5EF4-FFF2-40B4-BE49-F238E27FC236}">
                  <a16:creationId xmlns:a16="http://schemas.microsoft.com/office/drawing/2014/main" id="{E90BFED6-8FB3-A547-BC81-DBC31025A546}"/>
                </a:ext>
              </a:extLst>
            </p:cNvPr>
            <p:cNvCxnSpPr>
              <a:cxnSpLocks/>
            </p:cNvCxnSpPr>
            <p:nvPr/>
          </p:nvCxnSpPr>
          <p:spPr>
            <a:xfrm flipV="1">
              <a:off x="7584141"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57E7BC9-C981-1648-8E86-B4CAB1CAB080}"/>
                </a:ext>
              </a:extLst>
            </p:cNvPr>
            <p:cNvCxnSpPr>
              <a:cxnSpLocks/>
            </p:cNvCxnSpPr>
            <p:nvPr/>
          </p:nvCxnSpPr>
          <p:spPr>
            <a:xfrm flipV="1">
              <a:off x="7913410"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07A3525-5818-6343-9DD0-977945DD8CB8}"/>
                </a:ext>
              </a:extLst>
            </p:cNvPr>
            <p:cNvCxnSpPr>
              <a:cxnSpLocks/>
            </p:cNvCxnSpPr>
            <p:nvPr/>
          </p:nvCxnSpPr>
          <p:spPr>
            <a:xfrm flipV="1">
              <a:off x="8242679"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9B746CF-5E80-5844-8BD9-C82FFE1D8F37}"/>
                </a:ext>
              </a:extLst>
            </p:cNvPr>
            <p:cNvCxnSpPr>
              <a:cxnSpLocks/>
            </p:cNvCxnSpPr>
            <p:nvPr/>
          </p:nvCxnSpPr>
          <p:spPr>
            <a:xfrm flipV="1">
              <a:off x="8571948"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9EACF3-E25A-024B-81E0-FDBE32D83D3A}"/>
                </a:ext>
              </a:extLst>
            </p:cNvPr>
            <p:cNvCxnSpPr>
              <a:cxnSpLocks/>
            </p:cNvCxnSpPr>
            <p:nvPr/>
          </p:nvCxnSpPr>
          <p:spPr>
            <a:xfrm flipV="1">
              <a:off x="8901217"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0DEC351-F79D-3948-9918-B48CD008591E}"/>
                </a:ext>
              </a:extLst>
            </p:cNvPr>
            <p:cNvCxnSpPr>
              <a:cxnSpLocks/>
            </p:cNvCxnSpPr>
            <p:nvPr/>
          </p:nvCxnSpPr>
          <p:spPr>
            <a:xfrm flipV="1">
              <a:off x="9230486"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E6FB975-E6DB-F549-8B78-6F0B630E1C82}"/>
                </a:ext>
              </a:extLst>
            </p:cNvPr>
            <p:cNvCxnSpPr>
              <a:cxnSpLocks/>
            </p:cNvCxnSpPr>
            <p:nvPr/>
          </p:nvCxnSpPr>
          <p:spPr>
            <a:xfrm flipV="1">
              <a:off x="9559755"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BF1F6CE-3021-7941-A973-3BF137EBBF59}"/>
                </a:ext>
              </a:extLst>
            </p:cNvPr>
            <p:cNvCxnSpPr>
              <a:cxnSpLocks/>
            </p:cNvCxnSpPr>
            <p:nvPr/>
          </p:nvCxnSpPr>
          <p:spPr>
            <a:xfrm flipV="1">
              <a:off x="9889024"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34984BF-A22C-374F-B942-F0C0C7F277D8}"/>
                </a:ext>
              </a:extLst>
            </p:cNvPr>
            <p:cNvCxnSpPr>
              <a:cxnSpLocks/>
            </p:cNvCxnSpPr>
            <p:nvPr/>
          </p:nvCxnSpPr>
          <p:spPr>
            <a:xfrm flipV="1">
              <a:off x="10218293"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62F7B56-AA53-244B-89DF-4D53C2B94BC9}"/>
                </a:ext>
              </a:extLst>
            </p:cNvPr>
            <p:cNvCxnSpPr>
              <a:cxnSpLocks/>
            </p:cNvCxnSpPr>
            <p:nvPr/>
          </p:nvCxnSpPr>
          <p:spPr>
            <a:xfrm flipV="1">
              <a:off x="10547562"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B1062C7-E818-9146-B854-9AEFFD7862D1}"/>
                </a:ext>
              </a:extLst>
            </p:cNvPr>
            <p:cNvCxnSpPr>
              <a:cxnSpLocks/>
            </p:cNvCxnSpPr>
            <p:nvPr/>
          </p:nvCxnSpPr>
          <p:spPr>
            <a:xfrm flipV="1">
              <a:off x="10876831"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ACC81E7-15E4-974D-AC32-890746A38339}"/>
                </a:ext>
              </a:extLst>
            </p:cNvPr>
            <p:cNvCxnSpPr>
              <a:cxnSpLocks/>
            </p:cNvCxnSpPr>
            <p:nvPr/>
          </p:nvCxnSpPr>
          <p:spPr>
            <a:xfrm flipV="1">
              <a:off x="11206098"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grpSp>
      <p:sp>
        <p:nvSpPr>
          <p:cNvPr id="177" name="Picture Placeholder 4">
            <a:extLst>
              <a:ext uri="{FF2B5EF4-FFF2-40B4-BE49-F238E27FC236}">
                <a16:creationId xmlns:a16="http://schemas.microsoft.com/office/drawing/2014/main" id="{CF6F94E6-FB2A-5C49-9309-47060E9D4E03}"/>
              </a:ext>
            </a:extLst>
          </p:cNvPr>
          <p:cNvSpPr>
            <a:spLocks noGrp="1"/>
          </p:cNvSpPr>
          <p:nvPr>
            <p:ph type="pic" sz="quarter" idx="12" hasCustomPrompt="1"/>
          </p:nvPr>
        </p:nvSpPr>
        <p:spPr>
          <a:xfrm>
            <a:off x="6568372" y="1389901"/>
            <a:ext cx="5629077" cy="3996582"/>
          </a:xfrm>
        </p:spPr>
        <p:txBody>
          <a:bodyPr anchor="ctr"/>
          <a:lstStyle>
            <a:lvl1pPr algn="ctr">
              <a:buNone/>
              <a:defRPr>
                <a:solidFill>
                  <a:schemeClr val="bg1"/>
                </a:solidFill>
              </a:defRPr>
            </a:lvl1pPr>
          </a:lstStyle>
          <a:p>
            <a:r>
              <a:rPr lang="en-US" dirty="0"/>
              <a:t>Main Slide Deck Photo</a:t>
            </a:r>
          </a:p>
        </p:txBody>
      </p:sp>
      <p:sp>
        <p:nvSpPr>
          <p:cNvPr id="179" name="Title 1">
            <a:extLst>
              <a:ext uri="{FF2B5EF4-FFF2-40B4-BE49-F238E27FC236}">
                <a16:creationId xmlns:a16="http://schemas.microsoft.com/office/drawing/2014/main" id="{4ABF823B-5972-8C46-BE31-3BCDD8C4CD81}"/>
              </a:ext>
            </a:extLst>
          </p:cNvPr>
          <p:cNvSpPr>
            <a:spLocks noGrp="1"/>
          </p:cNvSpPr>
          <p:nvPr>
            <p:ph type="ctrTitle" hasCustomPrompt="1"/>
          </p:nvPr>
        </p:nvSpPr>
        <p:spPr>
          <a:xfrm>
            <a:off x="1368927" y="1371600"/>
            <a:ext cx="4615014" cy="1099212"/>
          </a:xfrm>
        </p:spPr>
        <p:txBody>
          <a:bodyPr anchor="t"/>
          <a:lstStyle>
            <a:lvl1pPr algn="l">
              <a:lnSpc>
                <a:spcPct val="80000"/>
              </a:lnSpc>
              <a:defRPr sz="4400">
                <a:solidFill>
                  <a:schemeClr val="bg1"/>
                </a:solidFill>
              </a:defRPr>
            </a:lvl1pPr>
          </a:lstStyle>
          <a:p>
            <a:r>
              <a:rPr lang="en-US" dirty="0"/>
              <a:t>Click to Edit Section Title Slide</a:t>
            </a:r>
          </a:p>
        </p:txBody>
      </p:sp>
      <p:sp>
        <p:nvSpPr>
          <p:cNvPr id="180" name="Picture Placeholder 9">
            <a:extLst>
              <a:ext uri="{FF2B5EF4-FFF2-40B4-BE49-F238E27FC236}">
                <a16:creationId xmlns:a16="http://schemas.microsoft.com/office/drawing/2014/main" id="{7BD5766F-FCED-F74A-94F7-EDE827151EC0}"/>
              </a:ext>
            </a:extLst>
          </p:cNvPr>
          <p:cNvSpPr>
            <a:spLocks noGrp="1"/>
          </p:cNvSpPr>
          <p:nvPr>
            <p:ph type="pic" sz="quarter" idx="13" hasCustomPrompt="1"/>
          </p:nvPr>
        </p:nvSpPr>
        <p:spPr>
          <a:xfrm>
            <a:off x="1368927" y="4861932"/>
            <a:ext cx="3351213" cy="1049103"/>
          </a:xfrm>
        </p:spPr>
        <p:txBody>
          <a:bodyPr anchor="ctr"/>
          <a:lstStyle>
            <a:lvl1pPr algn="ctr">
              <a:buNone/>
              <a:defRPr>
                <a:solidFill>
                  <a:schemeClr val="bg1"/>
                </a:solidFill>
              </a:defRPr>
            </a:lvl1pPr>
          </a:lstStyle>
          <a:p>
            <a:r>
              <a:rPr lang="en-US" dirty="0"/>
              <a:t>Select Logo</a:t>
            </a:r>
          </a:p>
        </p:txBody>
      </p:sp>
      <p:sp>
        <p:nvSpPr>
          <p:cNvPr id="181" name="Subtitle 2">
            <a:extLst>
              <a:ext uri="{FF2B5EF4-FFF2-40B4-BE49-F238E27FC236}">
                <a16:creationId xmlns:a16="http://schemas.microsoft.com/office/drawing/2014/main" id="{01696AF9-CA68-AA4A-B317-7B0E932B651D}"/>
              </a:ext>
            </a:extLst>
          </p:cNvPr>
          <p:cNvSpPr>
            <a:spLocks noGrp="1"/>
          </p:cNvSpPr>
          <p:nvPr>
            <p:ph type="subTitle" idx="1" hasCustomPrompt="1"/>
          </p:nvPr>
        </p:nvSpPr>
        <p:spPr>
          <a:xfrm>
            <a:off x="1353881" y="3230360"/>
            <a:ext cx="4265752" cy="246221"/>
          </a:xfrm>
        </p:spPr>
        <p:txBody>
          <a:bodyPr anchor="t"/>
          <a:lstStyle>
            <a:lvl1pPr marL="0" indent="0" algn="l">
              <a:lnSpc>
                <a:spcPct val="100000"/>
              </a:lnSpc>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Presenter Name</a:t>
            </a:r>
          </a:p>
        </p:txBody>
      </p:sp>
      <p:sp>
        <p:nvSpPr>
          <p:cNvPr id="182" name="Text Placeholder 170">
            <a:extLst>
              <a:ext uri="{FF2B5EF4-FFF2-40B4-BE49-F238E27FC236}">
                <a16:creationId xmlns:a16="http://schemas.microsoft.com/office/drawing/2014/main" id="{B67B351C-2A1F-D34C-9A40-CDFA2D8E4887}"/>
              </a:ext>
            </a:extLst>
          </p:cNvPr>
          <p:cNvSpPr>
            <a:spLocks noGrp="1"/>
          </p:cNvSpPr>
          <p:nvPr>
            <p:ph type="body" sz="quarter" idx="10" hasCustomPrompt="1"/>
          </p:nvPr>
        </p:nvSpPr>
        <p:spPr>
          <a:xfrm>
            <a:off x="1353880" y="3513502"/>
            <a:ext cx="4265751" cy="221599"/>
          </a:xfrm>
        </p:spPr>
        <p:txBody>
          <a:bodyPr/>
          <a:lstStyle>
            <a:lvl1pPr>
              <a:lnSpc>
                <a:spcPct val="100000"/>
              </a:lnSpc>
              <a:buNone/>
              <a:defRPr sz="1400">
                <a:solidFill>
                  <a:schemeClr val="accent2"/>
                </a:solidFill>
                <a:latin typeface="Sabon Next LT" panose="02000500000000000000" pitchFamily="2" charset="0"/>
                <a:cs typeface="Sabon Next LT" panose="02000500000000000000" pitchFamily="2" charset="0"/>
              </a:defRPr>
            </a:lvl1pPr>
            <a:lvl2pPr>
              <a:buNone/>
              <a:defRPr sz="1400">
                <a:solidFill>
                  <a:schemeClr val="accent2"/>
                </a:solidFill>
                <a:latin typeface="Sabon Next LT" panose="02000500000000000000" pitchFamily="2" charset="0"/>
                <a:cs typeface="Sabon Next LT" panose="02000500000000000000" pitchFamily="2" charset="0"/>
              </a:defRPr>
            </a:lvl2pPr>
            <a:lvl3pPr>
              <a:buNone/>
              <a:defRPr sz="1400">
                <a:solidFill>
                  <a:schemeClr val="accent2"/>
                </a:solidFill>
                <a:latin typeface="Sabon Next LT" panose="02000500000000000000" pitchFamily="2" charset="0"/>
                <a:cs typeface="Sabon Next LT" panose="02000500000000000000" pitchFamily="2" charset="0"/>
              </a:defRPr>
            </a:lvl3pPr>
            <a:lvl4pPr>
              <a:buNone/>
              <a:defRPr sz="1400">
                <a:solidFill>
                  <a:schemeClr val="accent2"/>
                </a:solidFill>
                <a:latin typeface="Sabon Next LT" panose="02000500000000000000" pitchFamily="2" charset="0"/>
                <a:cs typeface="Sabon Next LT" panose="02000500000000000000" pitchFamily="2" charset="0"/>
              </a:defRPr>
            </a:lvl4pPr>
            <a:lvl5pPr>
              <a:buNone/>
              <a:defRPr sz="1400">
                <a:solidFill>
                  <a:schemeClr val="accent2"/>
                </a:solidFill>
                <a:latin typeface="Sabon Next LT" panose="02000500000000000000" pitchFamily="2" charset="0"/>
                <a:cs typeface="Sabon Next LT" panose="02000500000000000000" pitchFamily="2" charset="0"/>
              </a:defRPr>
            </a:lvl5pPr>
          </a:lstStyle>
          <a:p>
            <a:pPr lvl="0"/>
            <a:r>
              <a:rPr lang="en-US" dirty="0"/>
              <a:t>Presenter Title</a:t>
            </a:r>
          </a:p>
        </p:txBody>
      </p:sp>
      <p:grpSp>
        <p:nvGrpSpPr>
          <p:cNvPr id="183" name="Group 182">
            <a:extLst>
              <a:ext uri="{FF2B5EF4-FFF2-40B4-BE49-F238E27FC236}">
                <a16:creationId xmlns:a16="http://schemas.microsoft.com/office/drawing/2014/main" id="{0FE3599A-DB2A-5E43-8F69-5EC295C2D24E}"/>
              </a:ext>
            </a:extLst>
          </p:cNvPr>
          <p:cNvGrpSpPr/>
          <p:nvPr userDrawn="1"/>
        </p:nvGrpSpPr>
        <p:grpSpPr>
          <a:xfrm>
            <a:off x="11324042" y="344471"/>
            <a:ext cx="502600" cy="744358"/>
            <a:chOff x="7543800" y="-161366"/>
            <a:chExt cx="590775" cy="874945"/>
          </a:xfrm>
          <a:solidFill>
            <a:schemeClr val="bg1">
              <a:lumMod val="75000"/>
            </a:schemeClr>
          </a:solidFill>
        </p:grpSpPr>
        <p:grpSp>
          <p:nvGrpSpPr>
            <p:cNvPr id="184" name="Group 183">
              <a:extLst>
                <a:ext uri="{FF2B5EF4-FFF2-40B4-BE49-F238E27FC236}">
                  <a16:creationId xmlns:a16="http://schemas.microsoft.com/office/drawing/2014/main" id="{9D5D50B1-9B6B-FB43-9DEE-9B5A889981F3}"/>
                </a:ext>
              </a:extLst>
            </p:cNvPr>
            <p:cNvGrpSpPr/>
            <p:nvPr/>
          </p:nvGrpSpPr>
          <p:grpSpPr>
            <a:xfrm>
              <a:off x="7543800" y="-161366"/>
              <a:ext cx="590775" cy="67236"/>
              <a:chOff x="7543800" y="-161366"/>
              <a:chExt cx="590775" cy="67236"/>
            </a:xfrm>
            <a:grpFill/>
          </p:grpSpPr>
          <p:sp>
            <p:nvSpPr>
              <p:cNvPr id="227" name="Oval 226">
                <a:extLst>
                  <a:ext uri="{FF2B5EF4-FFF2-40B4-BE49-F238E27FC236}">
                    <a16:creationId xmlns:a16="http://schemas.microsoft.com/office/drawing/2014/main" id="{CF06C0E6-0FB7-004A-9282-BC665F2D8B8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54F22B85-A037-9B4A-BE50-99AF373B9D4C}"/>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A33FB731-0090-5344-A8B1-B3A709D6BE55}"/>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0B82FDB2-862B-E044-8108-C2EE979FB430}"/>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D4C97EB9-CA3A-B640-BF98-EDA37C8A5848}"/>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0A18F501-F4F8-9147-93C4-2499448761FE}"/>
                </a:ext>
              </a:extLst>
            </p:cNvPr>
            <p:cNvGrpSpPr/>
            <p:nvPr/>
          </p:nvGrpSpPr>
          <p:grpSpPr>
            <a:xfrm>
              <a:off x="7543800" y="-45979"/>
              <a:ext cx="590775" cy="67236"/>
              <a:chOff x="7543800" y="-44377"/>
              <a:chExt cx="590775" cy="67236"/>
            </a:xfrm>
            <a:grpFill/>
          </p:grpSpPr>
          <p:sp>
            <p:nvSpPr>
              <p:cNvPr id="222" name="Oval 221">
                <a:extLst>
                  <a:ext uri="{FF2B5EF4-FFF2-40B4-BE49-F238E27FC236}">
                    <a16:creationId xmlns:a16="http://schemas.microsoft.com/office/drawing/2014/main" id="{93FC2E72-6B8D-CF49-9A93-B0C9B118A3A0}"/>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C1E16EBD-4226-C945-A030-67CD62545C9A}"/>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4C377E61-057B-6B44-B764-C78CC519E7CA}"/>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4BF084F4-BD6A-CE49-9EF1-98684D3F62A3}"/>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2C31C0C0-AF10-E542-9F94-D5A04482B7F9}"/>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D2D8180B-BF1A-C04A-8F95-0B850D6C1B24}"/>
                </a:ext>
              </a:extLst>
            </p:cNvPr>
            <p:cNvGrpSpPr/>
            <p:nvPr/>
          </p:nvGrpSpPr>
          <p:grpSpPr>
            <a:xfrm>
              <a:off x="7543800" y="69408"/>
              <a:ext cx="590775" cy="67236"/>
              <a:chOff x="7543800" y="72612"/>
              <a:chExt cx="590775" cy="67236"/>
            </a:xfrm>
            <a:grpFill/>
          </p:grpSpPr>
          <p:sp>
            <p:nvSpPr>
              <p:cNvPr id="217" name="Oval 216">
                <a:extLst>
                  <a:ext uri="{FF2B5EF4-FFF2-40B4-BE49-F238E27FC236}">
                    <a16:creationId xmlns:a16="http://schemas.microsoft.com/office/drawing/2014/main" id="{52C171AA-FC2C-644B-B7D1-06A3E09A3C2A}"/>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4BD0E2BA-621F-5148-89B3-608EE2AC4F1B}"/>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84C78E72-F5BD-654B-B9F0-CFEA93060618}"/>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8FE091C-5432-874A-AEF4-5F99FB51FBF4}"/>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D13A50A0-7066-8746-B463-3A3C954568AC}"/>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0DE4B30-45CF-DD42-86B7-C7AF116F5B63}"/>
                </a:ext>
              </a:extLst>
            </p:cNvPr>
            <p:cNvGrpSpPr/>
            <p:nvPr/>
          </p:nvGrpSpPr>
          <p:grpSpPr>
            <a:xfrm>
              <a:off x="7543800" y="184795"/>
              <a:ext cx="590775" cy="67236"/>
              <a:chOff x="7543800" y="187359"/>
              <a:chExt cx="590775" cy="67236"/>
            </a:xfrm>
            <a:grpFill/>
          </p:grpSpPr>
          <p:sp>
            <p:nvSpPr>
              <p:cNvPr id="212" name="Oval 211">
                <a:extLst>
                  <a:ext uri="{FF2B5EF4-FFF2-40B4-BE49-F238E27FC236}">
                    <a16:creationId xmlns:a16="http://schemas.microsoft.com/office/drawing/2014/main" id="{6447FA1E-C914-E448-94CC-2E3A2E4D1C5D}"/>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741B93F-B29C-E945-8FCA-429472DDF2FC}"/>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579DA15-1124-2943-A739-DF473D014CC4}"/>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35068E5-41D0-6D43-8321-03F10D0D154F}"/>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EE81E4BB-C2B8-654B-B925-B4C7EC72469E}"/>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C9FF203C-4926-234C-A361-F23254B39DCF}"/>
                </a:ext>
              </a:extLst>
            </p:cNvPr>
            <p:cNvGrpSpPr/>
            <p:nvPr/>
          </p:nvGrpSpPr>
          <p:grpSpPr>
            <a:xfrm>
              <a:off x="7543800" y="300182"/>
              <a:ext cx="590775" cy="67236"/>
              <a:chOff x="7543800" y="302105"/>
              <a:chExt cx="590775" cy="67236"/>
            </a:xfrm>
            <a:grpFill/>
          </p:grpSpPr>
          <p:sp>
            <p:nvSpPr>
              <p:cNvPr id="207" name="Oval 206">
                <a:extLst>
                  <a:ext uri="{FF2B5EF4-FFF2-40B4-BE49-F238E27FC236}">
                    <a16:creationId xmlns:a16="http://schemas.microsoft.com/office/drawing/2014/main" id="{D47166F3-D0E4-514F-9C02-A020A4379C1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9F874132-C809-434F-B58A-821B6653B93F}"/>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60F5DB1F-352A-C245-AF86-23CFCFCC35A2}"/>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867BB936-A50C-1A46-8C8A-DC635AF126F7}"/>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7AA0D529-BF83-F94A-8CB8-718796546A04}"/>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FDF7EA7F-6534-ED47-96C8-4261BD67399F}"/>
                </a:ext>
              </a:extLst>
            </p:cNvPr>
            <p:cNvGrpSpPr/>
            <p:nvPr/>
          </p:nvGrpSpPr>
          <p:grpSpPr>
            <a:xfrm>
              <a:off x="7543800" y="415569"/>
              <a:ext cx="590775" cy="67236"/>
              <a:chOff x="7543800" y="416851"/>
              <a:chExt cx="590775" cy="67236"/>
            </a:xfrm>
            <a:grpFill/>
          </p:grpSpPr>
          <p:sp>
            <p:nvSpPr>
              <p:cNvPr id="202" name="Oval 201">
                <a:extLst>
                  <a:ext uri="{FF2B5EF4-FFF2-40B4-BE49-F238E27FC236}">
                    <a16:creationId xmlns:a16="http://schemas.microsoft.com/office/drawing/2014/main" id="{D6780DB5-179F-DC44-B186-A2C6D39DC170}"/>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63DA20D7-95BF-1B43-B33F-26887CCEA0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738E97A9-CCFB-464C-9F96-798A27A19DA6}"/>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9EDE2F58-ACBF-1E4B-B181-B4B7BDAC16A6}"/>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410CBAA3-301E-284C-AE23-A14ED3EE0B06}"/>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0625396-7720-D245-975E-98882A384552}"/>
                </a:ext>
              </a:extLst>
            </p:cNvPr>
            <p:cNvGrpSpPr/>
            <p:nvPr/>
          </p:nvGrpSpPr>
          <p:grpSpPr>
            <a:xfrm>
              <a:off x="7543800" y="530956"/>
              <a:ext cx="590775" cy="67236"/>
              <a:chOff x="7543800" y="531597"/>
              <a:chExt cx="590775" cy="67236"/>
            </a:xfrm>
            <a:grpFill/>
          </p:grpSpPr>
          <p:sp>
            <p:nvSpPr>
              <p:cNvPr id="197" name="Oval 196">
                <a:extLst>
                  <a:ext uri="{FF2B5EF4-FFF2-40B4-BE49-F238E27FC236}">
                    <a16:creationId xmlns:a16="http://schemas.microsoft.com/office/drawing/2014/main" id="{D6327844-FA4B-DB47-A87D-02AD10FCFD4F}"/>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8F92464-860D-6F43-A306-1874BB9E4E92}"/>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45542AE-65DE-0E40-A007-90312F20262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97D68CFE-76D9-4344-BEA3-BD53CF644473}"/>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06665784-33D6-AB48-AED6-762DBDF0BBC2}"/>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a:extLst>
                <a:ext uri="{FF2B5EF4-FFF2-40B4-BE49-F238E27FC236}">
                  <a16:creationId xmlns:a16="http://schemas.microsoft.com/office/drawing/2014/main" id="{F6E81901-BE10-0449-B013-18FFD86E5D5A}"/>
                </a:ext>
              </a:extLst>
            </p:cNvPr>
            <p:cNvGrpSpPr/>
            <p:nvPr/>
          </p:nvGrpSpPr>
          <p:grpSpPr>
            <a:xfrm>
              <a:off x="7543800" y="646343"/>
              <a:ext cx="590775" cy="67236"/>
              <a:chOff x="7543800" y="646343"/>
              <a:chExt cx="590775" cy="67236"/>
            </a:xfrm>
            <a:grpFill/>
          </p:grpSpPr>
          <p:sp>
            <p:nvSpPr>
              <p:cNvPr id="192" name="Oval 191">
                <a:extLst>
                  <a:ext uri="{FF2B5EF4-FFF2-40B4-BE49-F238E27FC236}">
                    <a16:creationId xmlns:a16="http://schemas.microsoft.com/office/drawing/2014/main" id="{FDBC77A3-6950-D747-80A1-573286C54351}"/>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9CD7813F-209A-4E4C-8576-D018FED1A950}"/>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704DC8F7-12F0-9A42-8F52-2E2C9D79ED0A}"/>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832C3197-3AEE-E74B-8C1F-4693CF889093}"/>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F83B416-A97E-FF4C-B846-CBB031B63345}"/>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TextBox 75">
            <a:extLst>
              <a:ext uri="{FF2B5EF4-FFF2-40B4-BE49-F238E27FC236}">
                <a16:creationId xmlns:a16="http://schemas.microsoft.com/office/drawing/2014/main" id="{576F6F98-E6FE-E642-9610-7A5CAC2356AF}"/>
              </a:ext>
            </a:extLst>
          </p:cNvPr>
          <p:cNvSpPr txBox="1"/>
          <p:nvPr userDrawn="1"/>
        </p:nvSpPr>
        <p:spPr>
          <a:xfrm rot="16200000">
            <a:off x="-1257954" y="2748752"/>
            <a:ext cx="3761354" cy="153370"/>
          </a:xfrm>
          <a:prstGeom prst="rect">
            <a:avLst/>
          </a:prstGeom>
          <a:noFill/>
        </p:spPr>
        <p:txBody>
          <a:bodyPr wrap="none" lIns="0" tIns="0" rIns="0" bIns="0" rtlCol="0">
            <a:noAutofit/>
          </a:bodyPr>
          <a:lstStyle/>
          <a:p>
            <a:pPr algn="l"/>
            <a:r>
              <a:rPr lang="en-US" sz="900" b="0" kern="800" spc="200" baseline="0" dirty="0">
                <a:solidFill>
                  <a:schemeClr val="bg1"/>
                </a:solidFill>
              </a:rPr>
              <a:t>University of New Mexico Seminar – February 11, 2026</a:t>
            </a:r>
          </a:p>
        </p:txBody>
      </p:sp>
    </p:spTree>
    <p:extLst>
      <p:ext uri="{BB962C8B-B14F-4D97-AF65-F5344CB8AC3E}">
        <p14:creationId xmlns:p14="http://schemas.microsoft.com/office/powerpoint/2010/main" val="39974371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1768-4D00-486A-93B0-3F9CE9C22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21F94-163A-4401-98E3-0A479BCDBC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62178-6F5E-42EE-B85A-9E953B120A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A4BDC-33C8-4A4E-9570-73D2C73E1F6C}"/>
              </a:ext>
            </a:extLst>
          </p:cNvPr>
          <p:cNvSpPr>
            <a:spLocks noGrp="1"/>
          </p:cNvSpPr>
          <p:nvPr>
            <p:ph type="dt" sz="half" idx="10"/>
          </p:nvPr>
        </p:nvSpPr>
        <p:spPr/>
        <p:txBody>
          <a:bodyPr/>
          <a:lstStyle/>
          <a:p>
            <a:fld id="{BC0A4608-0112-42F2-9C40-BD8DF4566FF5}" type="datetime1">
              <a:rPr lang="en-US" smtClean="0"/>
              <a:t>2/11/26</a:t>
            </a:fld>
            <a:endParaRPr lang="en-US"/>
          </a:p>
        </p:txBody>
      </p:sp>
      <p:sp>
        <p:nvSpPr>
          <p:cNvPr id="6" name="Footer Placeholder 5">
            <a:extLst>
              <a:ext uri="{FF2B5EF4-FFF2-40B4-BE49-F238E27FC236}">
                <a16:creationId xmlns:a16="http://schemas.microsoft.com/office/drawing/2014/main" id="{89A6A77A-18A7-4C49-B588-298217F18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A5F4C-9EAA-4ED5-AB1D-BF9E3B8B3189}"/>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1156819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BB84-B2FB-485F-B621-ED28B8515D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54B58E-FA27-4DE4-B031-851C7AEB7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61B583-F2F1-42F9-A409-D221EEE355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7796B-06AC-4568-BFA2-1314A534E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93A818-03C9-48F2-BEE1-6225D9F70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9B0E85-E8CA-46A3-9299-F5BD919DFEA6}"/>
              </a:ext>
            </a:extLst>
          </p:cNvPr>
          <p:cNvSpPr>
            <a:spLocks noGrp="1"/>
          </p:cNvSpPr>
          <p:nvPr>
            <p:ph type="dt" sz="half" idx="10"/>
          </p:nvPr>
        </p:nvSpPr>
        <p:spPr/>
        <p:txBody>
          <a:bodyPr/>
          <a:lstStyle/>
          <a:p>
            <a:fld id="{016218EC-7E88-40BD-9C0F-EF08905C8EFD}" type="datetime1">
              <a:rPr lang="en-US" smtClean="0"/>
              <a:t>2/11/26</a:t>
            </a:fld>
            <a:endParaRPr lang="en-US"/>
          </a:p>
        </p:txBody>
      </p:sp>
      <p:sp>
        <p:nvSpPr>
          <p:cNvPr id="8" name="Footer Placeholder 7">
            <a:extLst>
              <a:ext uri="{FF2B5EF4-FFF2-40B4-BE49-F238E27FC236}">
                <a16:creationId xmlns:a16="http://schemas.microsoft.com/office/drawing/2014/main" id="{27C654EE-8A1D-440F-AF9D-CA2D7C49BB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6721EA-7E8E-4804-94EA-E8B8B60EA9F2}"/>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4130391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BDAA-C0BB-435C-A6C2-77D9F46A5B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D59F26-6FFA-4467-B6F1-DFD09FC219F7}"/>
              </a:ext>
            </a:extLst>
          </p:cNvPr>
          <p:cNvSpPr>
            <a:spLocks noGrp="1"/>
          </p:cNvSpPr>
          <p:nvPr>
            <p:ph type="dt" sz="half" idx="10"/>
          </p:nvPr>
        </p:nvSpPr>
        <p:spPr/>
        <p:txBody>
          <a:bodyPr/>
          <a:lstStyle/>
          <a:p>
            <a:fld id="{C1FEF038-342D-4BA8-9E1F-9FFAAF85855E}" type="datetime1">
              <a:rPr lang="en-US" smtClean="0"/>
              <a:t>2/11/26</a:t>
            </a:fld>
            <a:endParaRPr lang="en-US"/>
          </a:p>
        </p:txBody>
      </p:sp>
      <p:sp>
        <p:nvSpPr>
          <p:cNvPr id="4" name="Footer Placeholder 3">
            <a:extLst>
              <a:ext uri="{FF2B5EF4-FFF2-40B4-BE49-F238E27FC236}">
                <a16:creationId xmlns:a16="http://schemas.microsoft.com/office/drawing/2014/main" id="{C36437E8-E689-4C9C-80C1-E0086F31F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137BD-57AC-49F1-8A58-D1FEB59084A4}"/>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351781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04421-9C98-4E03-B9F7-CAC4D1496A5F}"/>
              </a:ext>
            </a:extLst>
          </p:cNvPr>
          <p:cNvSpPr>
            <a:spLocks noGrp="1"/>
          </p:cNvSpPr>
          <p:nvPr>
            <p:ph type="dt" sz="half" idx="10"/>
          </p:nvPr>
        </p:nvSpPr>
        <p:spPr/>
        <p:txBody>
          <a:bodyPr/>
          <a:lstStyle/>
          <a:p>
            <a:fld id="{5CFDB9CE-C6A3-4B96-8A25-FFF0589CBD16}" type="datetime1">
              <a:rPr lang="en-US" smtClean="0"/>
              <a:t>2/11/26</a:t>
            </a:fld>
            <a:endParaRPr lang="en-US"/>
          </a:p>
        </p:txBody>
      </p:sp>
      <p:sp>
        <p:nvSpPr>
          <p:cNvPr id="3" name="Footer Placeholder 2">
            <a:extLst>
              <a:ext uri="{FF2B5EF4-FFF2-40B4-BE49-F238E27FC236}">
                <a16:creationId xmlns:a16="http://schemas.microsoft.com/office/drawing/2014/main" id="{3FA9D888-1B67-4344-A3A6-28D21252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76080-2434-4AD1-A1E6-6B35F522BC9B}"/>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3284072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BCC7-C61E-4C6E-92A6-720EE4A34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3A332-C2D6-4026-9B69-EF52884EA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F0614-BCD9-4884-B174-780115F64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D31199-C6EC-4193-8CAE-D4CD960263A5}"/>
              </a:ext>
            </a:extLst>
          </p:cNvPr>
          <p:cNvSpPr>
            <a:spLocks noGrp="1"/>
          </p:cNvSpPr>
          <p:nvPr>
            <p:ph type="dt" sz="half" idx="10"/>
          </p:nvPr>
        </p:nvSpPr>
        <p:spPr/>
        <p:txBody>
          <a:bodyPr/>
          <a:lstStyle/>
          <a:p>
            <a:fld id="{3C7A676E-100B-4AF8-AC41-55986C729D34}" type="datetime1">
              <a:rPr lang="en-US" smtClean="0"/>
              <a:t>2/11/26</a:t>
            </a:fld>
            <a:endParaRPr lang="en-US"/>
          </a:p>
        </p:txBody>
      </p:sp>
      <p:sp>
        <p:nvSpPr>
          <p:cNvPr id="6" name="Footer Placeholder 5">
            <a:extLst>
              <a:ext uri="{FF2B5EF4-FFF2-40B4-BE49-F238E27FC236}">
                <a16:creationId xmlns:a16="http://schemas.microsoft.com/office/drawing/2014/main" id="{F500D693-3F48-48C5-BFA0-62A88FD1A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E602-04E1-4F24-9A4C-563B1AEA6C60}"/>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3358464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2112-2435-4782-B56D-09A04A199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B27CC-BA18-46BE-B737-2DD8B9E3E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1DFDAD-54D5-44EC-953A-D0C2CF00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41EC7E-70CF-4F76-8F78-CF03B8D9E17E}"/>
              </a:ext>
            </a:extLst>
          </p:cNvPr>
          <p:cNvSpPr>
            <a:spLocks noGrp="1"/>
          </p:cNvSpPr>
          <p:nvPr>
            <p:ph type="dt" sz="half" idx="10"/>
          </p:nvPr>
        </p:nvSpPr>
        <p:spPr/>
        <p:txBody>
          <a:bodyPr/>
          <a:lstStyle/>
          <a:p>
            <a:fld id="{154C91BC-7AF2-4B9D-8ACB-CCEC342AED88}" type="datetime1">
              <a:rPr lang="en-US" smtClean="0"/>
              <a:t>2/11/26</a:t>
            </a:fld>
            <a:endParaRPr lang="en-US"/>
          </a:p>
        </p:txBody>
      </p:sp>
      <p:sp>
        <p:nvSpPr>
          <p:cNvPr id="6" name="Footer Placeholder 5">
            <a:extLst>
              <a:ext uri="{FF2B5EF4-FFF2-40B4-BE49-F238E27FC236}">
                <a16:creationId xmlns:a16="http://schemas.microsoft.com/office/drawing/2014/main" id="{357E8EE2-887B-402C-8044-D4067806CC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00135D-49AF-4730-922F-E3FE3990B385}"/>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1995780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5290-6F69-4C01-8982-E744E8D4B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F2092-D7BF-4AA2-B921-63B2533472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F80F5-E2CE-4827-B6BC-ACB57EC40753}"/>
              </a:ext>
            </a:extLst>
          </p:cNvPr>
          <p:cNvSpPr>
            <a:spLocks noGrp="1"/>
          </p:cNvSpPr>
          <p:nvPr>
            <p:ph type="dt" sz="half" idx="10"/>
          </p:nvPr>
        </p:nvSpPr>
        <p:spPr/>
        <p:txBody>
          <a:bodyPr/>
          <a:lstStyle/>
          <a:p>
            <a:fld id="{28502138-4E31-4048-8514-1CFD980C75C6}" type="datetime1">
              <a:rPr lang="en-US" smtClean="0"/>
              <a:t>2/11/26</a:t>
            </a:fld>
            <a:endParaRPr lang="en-US"/>
          </a:p>
        </p:txBody>
      </p:sp>
      <p:sp>
        <p:nvSpPr>
          <p:cNvPr id="5" name="Footer Placeholder 4">
            <a:extLst>
              <a:ext uri="{FF2B5EF4-FFF2-40B4-BE49-F238E27FC236}">
                <a16:creationId xmlns:a16="http://schemas.microsoft.com/office/drawing/2014/main" id="{7FAD5B01-E5CE-4A18-B1FB-041BFFE93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CD85D-6CD7-4638-A4DD-C803EAC2CC4B}"/>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709669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83BC6B-F710-42BD-9278-9DF4D151FA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5B463-B1CC-497A-ADC6-2E5E58C24B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825C9-13A0-4282-AD97-21B7D3F5D14B}"/>
              </a:ext>
            </a:extLst>
          </p:cNvPr>
          <p:cNvSpPr>
            <a:spLocks noGrp="1"/>
          </p:cNvSpPr>
          <p:nvPr>
            <p:ph type="dt" sz="half" idx="10"/>
          </p:nvPr>
        </p:nvSpPr>
        <p:spPr/>
        <p:txBody>
          <a:bodyPr/>
          <a:lstStyle/>
          <a:p>
            <a:fld id="{35EDF85F-A054-4D48-BA8D-AE0A794F7D4C}" type="datetime1">
              <a:rPr lang="en-US" smtClean="0"/>
              <a:t>2/11/26</a:t>
            </a:fld>
            <a:endParaRPr lang="en-US"/>
          </a:p>
        </p:txBody>
      </p:sp>
      <p:sp>
        <p:nvSpPr>
          <p:cNvPr id="5" name="Footer Placeholder 4">
            <a:extLst>
              <a:ext uri="{FF2B5EF4-FFF2-40B4-BE49-F238E27FC236}">
                <a16:creationId xmlns:a16="http://schemas.microsoft.com/office/drawing/2014/main" id="{0326F0DE-1BDF-4464-81CE-DB4416222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DD756-F499-4066-9BDB-7236FC79C046}"/>
              </a:ext>
            </a:extLst>
          </p:cNvPr>
          <p:cNvSpPr>
            <a:spLocks noGrp="1"/>
          </p:cNvSpPr>
          <p:nvPr>
            <p:ph type="sldNum" sz="quarter" idx="12"/>
          </p:nvPr>
        </p:nvSpPr>
        <p:spPr/>
        <p:txBody>
          <a:bodyPr/>
          <a:lstStyle/>
          <a:p>
            <a:fld id="{363841D8-8CAF-4726-B14D-C89AAD1D2E05}" type="slidenum">
              <a:rPr lang="en-US" smtClean="0"/>
              <a:t>‹#›</a:t>
            </a:fld>
            <a:endParaRPr lang="en-US"/>
          </a:p>
        </p:txBody>
      </p:sp>
    </p:spTree>
    <p:extLst>
      <p:ext uri="{BB962C8B-B14F-4D97-AF65-F5344CB8AC3E}">
        <p14:creationId xmlns:p14="http://schemas.microsoft.com/office/powerpoint/2010/main" val="20616952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on the Righ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2F10ECB-076F-3156-8D2D-48EDC5492929}"/>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
        <p:nvSpPr>
          <p:cNvPr id="9" name="Text Placeholder 24">
            <a:extLst>
              <a:ext uri="{FF2B5EF4-FFF2-40B4-BE49-F238E27FC236}">
                <a16:creationId xmlns:a16="http://schemas.microsoft.com/office/drawing/2014/main" id="{F2EC6DED-BBBE-4D86-2DB9-3AED340344CA}"/>
              </a:ext>
            </a:extLst>
          </p:cNvPr>
          <p:cNvSpPr>
            <a:spLocks noGrp="1"/>
          </p:cNvSpPr>
          <p:nvPr>
            <p:ph type="body" sz="quarter" idx="10" hasCustomPrompt="1"/>
          </p:nvPr>
        </p:nvSpPr>
        <p:spPr>
          <a:xfrm>
            <a:off x="2262981" y="226996"/>
            <a:ext cx="7666038" cy="668338"/>
          </a:xfrm>
          <a:prstGeom prst="rect">
            <a:avLst/>
          </a:prstGeo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b="1">
                <a:solidFill>
                  <a:srgbClr val="4D4D4D"/>
                </a:solidFill>
                <a:latin typeface="Arial" panose="020B0604020202020204" pitchFamily="34" charset="0"/>
                <a:cs typeface="Arial" panose="020B0604020202020204" pitchFamily="34" charset="0"/>
              </a:rPr>
              <a:t>List Title: 30pt Arial Bold</a:t>
            </a:r>
          </a:p>
          <a:p>
            <a:pPr lvl="0"/>
            <a:endParaRPr lang="en-US"/>
          </a:p>
        </p:txBody>
      </p:sp>
      <p:sp>
        <p:nvSpPr>
          <p:cNvPr id="10" name="Text Placeholder 28">
            <a:extLst>
              <a:ext uri="{FF2B5EF4-FFF2-40B4-BE49-F238E27FC236}">
                <a16:creationId xmlns:a16="http://schemas.microsoft.com/office/drawing/2014/main" id="{FA0D96E5-CD50-DE43-FC5C-5B0AC400F75E}"/>
              </a:ext>
            </a:extLst>
          </p:cNvPr>
          <p:cNvSpPr>
            <a:spLocks noGrp="1"/>
          </p:cNvSpPr>
          <p:nvPr>
            <p:ph type="body" sz="quarter" idx="11" hasCustomPrompt="1"/>
          </p:nvPr>
        </p:nvSpPr>
        <p:spPr>
          <a:xfrm>
            <a:off x="1238250" y="1716088"/>
            <a:ext cx="5257553" cy="458787"/>
          </a:xfrm>
          <a:prstGeom prst="rect">
            <a:avLst/>
          </a:prstGeo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800">
                <a:solidFill>
                  <a:srgbClr val="0C73B9"/>
                </a:solidFill>
                <a:latin typeface="Arial" panose="020B0604020202020204" pitchFamily="34" charset="0"/>
                <a:cs typeface="Arial" panose="020B0604020202020204" pitchFamily="34" charset="0"/>
              </a:rPr>
              <a:t>List Header 1: 30pt Arial</a:t>
            </a:r>
          </a:p>
          <a:p>
            <a:pPr lvl="0"/>
            <a:endParaRPr lang="en-US"/>
          </a:p>
        </p:txBody>
      </p:sp>
      <p:sp>
        <p:nvSpPr>
          <p:cNvPr id="11" name="Text Placeholder 30">
            <a:extLst>
              <a:ext uri="{FF2B5EF4-FFF2-40B4-BE49-F238E27FC236}">
                <a16:creationId xmlns:a16="http://schemas.microsoft.com/office/drawing/2014/main" id="{D147DF23-35E4-595C-3680-824485C1E3F2}"/>
              </a:ext>
            </a:extLst>
          </p:cNvPr>
          <p:cNvSpPr>
            <a:spLocks noGrp="1"/>
          </p:cNvSpPr>
          <p:nvPr>
            <p:ph type="body" sz="quarter" idx="13" hasCustomPrompt="1"/>
          </p:nvPr>
        </p:nvSpPr>
        <p:spPr>
          <a:xfrm>
            <a:off x="1238250" y="2174874"/>
            <a:ext cx="5257800" cy="3403097"/>
          </a:xfrm>
          <a:prstGeom prst="rect">
            <a:avLst/>
          </a:prstGeom>
        </p:spPr>
        <p:txBody>
          <a:bodyPr/>
          <a:lstStyle>
            <a:lvl1pPr marL="0" indent="0">
              <a:buNone/>
              <a:defRPr/>
            </a:lvl1pPr>
          </a:lstStyle>
          <a:p>
            <a:pPr marL="342900"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18pt Arial</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These items use a custom bullet graphic</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3 is so long that it continues on another line</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4</a:t>
            </a:r>
          </a:p>
          <a:p>
            <a:pPr marL="800100" lvl="1" indent="-342900">
              <a:spcAft>
                <a:spcPts val="1200"/>
              </a:spcAft>
              <a:buSzPct val="118000"/>
              <a:buFont typeface="Arial" panose="020B0604020202020204" pitchFamily="34" charset="0"/>
              <a:buChar char="•"/>
            </a:pPr>
            <a:r>
              <a:rPr lang="en-US" sz="2400">
                <a:latin typeface="Arial" panose="020B0604020202020204" pitchFamily="34" charset="0"/>
                <a:cs typeface="Arial" panose="020B0604020202020204" pitchFamily="34" charset="0"/>
              </a:rPr>
              <a:t>List Item 5 </a:t>
            </a:r>
          </a:p>
          <a:p>
            <a:pPr lvl="0"/>
            <a:endParaRPr lang="en-US"/>
          </a:p>
        </p:txBody>
      </p:sp>
    </p:spTree>
    <p:extLst>
      <p:ext uri="{BB962C8B-B14F-4D97-AF65-F5344CB8AC3E}">
        <p14:creationId xmlns:p14="http://schemas.microsoft.com/office/powerpoint/2010/main" val="184867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69EF8F9-B3CD-2F07-DE2F-1B5105F24CBE}"/>
              </a:ext>
            </a:extLst>
          </p:cNvPr>
          <p:cNvSpPr>
            <a:spLocks noGrp="1"/>
          </p:cNvSpPr>
          <p:nvPr>
            <p:ph type="sldNum" sz="quarter" idx="12"/>
          </p:nvPr>
        </p:nvSpPr>
        <p:spPr>
          <a:xfrm>
            <a:off x="8610600" y="6356350"/>
            <a:ext cx="2743200" cy="365125"/>
          </a:xfrm>
          <a:prstGeom prst="rect">
            <a:avLst/>
          </a:prstGeom>
        </p:spPr>
        <p:txBody>
          <a:bodyPr/>
          <a:lstStyle/>
          <a:p>
            <a:fld id="{43BED1F0-0D8B-4A12-8270-71A405ECEB2A}" type="slidenum">
              <a:rPr lang="en-US" smtClean="0"/>
              <a:t>‹#›</a:t>
            </a:fld>
            <a:endParaRPr lang="en-US"/>
          </a:p>
        </p:txBody>
      </p:sp>
    </p:spTree>
    <p:extLst>
      <p:ext uri="{BB962C8B-B14F-4D97-AF65-F5344CB8AC3E}">
        <p14:creationId xmlns:p14="http://schemas.microsoft.com/office/powerpoint/2010/main" val="1870643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on the Righ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F1D458-D634-BC49-B5AD-B81F54D6E388}"/>
              </a:ext>
            </a:extLst>
          </p:cNvPr>
          <p:cNvGrpSpPr/>
          <p:nvPr userDrawn="1"/>
        </p:nvGrpSpPr>
        <p:grpSpPr>
          <a:xfrm>
            <a:off x="488347" y="633791"/>
            <a:ext cx="175450" cy="136055"/>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576072" y="914400"/>
            <a:ext cx="0" cy="502920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E3AB95-4D16-4E4C-9676-FA59758CF6CE}"/>
              </a:ext>
            </a:extLst>
          </p:cNvPr>
          <p:cNvSpPr>
            <a:spLocks noGrp="1"/>
          </p:cNvSpPr>
          <p:nvPr>
            <p:ph type="pic" sz="quarter" idx="10" hasCustomPrompt="1"/>
          </p:nvPr>
        </p:nvSpPr>
        <p:spPr>
          <a:xfrm>
            <a:off x="7621118" y="-1"/>
            <a:ext cx="4570882" cy="6857991"/>
          </a:xfrm>
        </p:spPr>
        <p:txBody>
          <a:bodyPr anchor="ctr"/>
          <a:lstStyle>
            <a:lvl1pPr algn="ctr">
              <a:buNone/>
              <a:defRPr/>
            </a:lvl1pPr>
          </a:lstStyle>
          <a:p>
            <a:r>
              <a:rPr lang="en-US" dirty="0"/>
              <a:t>Insert Image</a:t>
            </a:r>
          </a:p>
        </p:txBody>
      </p:sp>
      <p:sp>
        <p:nvSpPr>
          <p:cNvPr id="16" name="TextBox 15">
            <a:extLst>
              <a:ext uri="{FF2B5EF4-FFF2-40B4-BE49-F238E27FC236}">
                <a16:creationId xmlns:a16="http://schemas.microsoft.com/office/drawing/2014/main" id="{2D64A7E4-6721-2A43-8F3D-2A1DC5FAC05F}"/>
              </a:ext>
            </a:extLst>
          </p:cNvPr>
          <p:cNvSpPr txBox="1"/>
          <p:nvPr userDrawn="1"/>
        </p:nvSpPr>
        <p:spPr>
          <a:xfrm>
            <a:off x="1142999" y="601565"/>
            <a:ext cx="5427129" cy="184666"/>
          </a:xfrm>
          <a:prstGeom prst="rect">
            <a:avLst/>
          </a:prstGeom>
          <a:noFill/>
        </p:spPr>
        <p:txBody>
          <a:bodyPr wrap="square" l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Franklin Gothic Book" panose="020B0503020102020204"/>
                <a:ea typeface="+mn-ea"/>
                <a:cs typeface="+mn-cs"/>
              </a:rPr>
              <a:t>University of New Mexico Seminar – February 11, 2026</a:t>
            </a:r>
          </a:p>
        </p:txBody>
      </p:sp>
      <p:sp>
        <p:nvSpPr>
          <p:cNvPr id="18" name="Title 1">
            <a:extLst>
              <a:ext uri="{FF2B5EF4-FFF2-40B4-BE49-F238E27FC236}">
                <a16:creationId xmlns:a16="http://schemas.microsoft.com/office/drawing/2014/main" id="{64159A85-EC93-5D4D-82FC-24AD8E402843}"/>
              </a:ext>
            </a:extLst>
          </p:cNvPr>
          <p:cNvSpPr>
            <a:spLocks noGrp="1"/>
          </p:cNvSpPr>
          <p:nvPr>
            <p:ph type="title" hasCustomPrompt="1"/>
          </p:nvPr>
        </p:nvSpPr>
        <p:spPr>
          <a:xfrm>
            <a:off x="1143000" y="914400"/>
            <a:ext cx="5741877" cy="443198"/>
          </a:xfrm>
        </p:spPr>
        <p:txBody>
          <a:bodyPr/>
          <a:lstStyle/>
          <a:p>
            <a:r>
              <a:rPr lang="en-US" dirty="0"/>
              <a:t>Click to add one-line slide title</a:t>
            </a:r>
          </a:p>
        </p:txBody>
      </p:sp>
      <p:sp>
        <p:nvSpPr>
          <p:cNvPr id="19" name="Content Placeholder 2">
            <a:extLst>
              <a:ext uri="{FF2B5EF4-FFF2-40B4-BE49-F238E27FC236}">
                <a16:creationId xmlns:a16="http://schemas.microsoft.com/office/drawing/2014/main" id="{3DF472A4-DD22-6C47-A288-347E17979151}"/>
              </a:ext>
            </a:extLst>
          </p:cNvPr>
          <p:cNvSpPr>
            <a:spLocks noGrp="1"/>
          </p:cNvSpPr>
          <p:nvPr>
            <p:ph idx="1" hasCustomPrompt="1"/>
          </p:nvPr>
        </p:nvSpPr>
        <p:spPr>
          <a:xfrm>
            <a:off x="1143000" y="1502152"/>
            <a:ext cx="5741881" cy="221599"/>
          </a:xfrm>
        </p:spPr>
        <p:txBody>
          <a:bodyPr/>
          <a:lstStyle>
            <a:lvl1pPr marL="0" indent="0">
              <a:spcBef>
                <a:spcPts val="0"/>
              </a:spcBef>
              <a:spcAft>
                <a:spcPts val="600"/>
              </a:spcAft>
              <a:buNone/>
              <a:defRPr/>
            </a:lvl1pPr>
            <a:lvl2pPr indent="0">
              <a:spcAft>
                <a:spcPts val="600"/>
              </a:spcAft>
              <a:defRPr/>
            </a:lvl2pPr>
            <a:lvl3pPr indent="0">
              <a:spcAft>
                <a:spcPts val="600"/>
              </a:spcAft>
              <a:buFont typeface="System Font Regular"/>
              <a:buChar char="-"/>
              <a:defRPr/>
            </a:lvl3pPr>
          </a:lstStyle>
          <a:p>
            <a:pPr lvl="0"/>
            <a:r>
              <a:rPr lang="en-US" dirty="0"/>
              <a:t>Click to enter slide text</a:t>
            </a:r>
          </a:p>
        </p:txBody>
      </p:sp>
      <p:pic>
        <p:nvPicPr>
          <p:cNvPr id="15" name="Picture 14">
            <a:extLst>
              <a:ext uri="{FF2B5EF4-FFF2-40B4-BE49-F238E27FC236}">
                <a16:creationId xmlns:a16="http://schemas.microsoft.com/office/drawing/2014/main" id="{0A5AA953-0561-4028-8055-1C0B83D908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4140" y="6071769"/>
            <a:ext cx="1969336" cy="543905"/>
          </a:xfrm>
          <a:prstGeom prst="rect">
            <a:avLst/>
          </a:prstGeom>
        </p:spPr>
      </p:pic>
    </p:spTree>
    <p:extLst>
      <p:ext uri="{BB962C8B-B14F-4D97-AF65-F5344CB8AC3E}">
        <p14:creationId xmlns:p14="http://schemas.microsoft.com/office/powerpoint/2010/main" val="265738794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up of a cover&#10;&#10;AI-generated content may be incorrect.">
            <a:extLst>
              <a:ext uri="{FF2B5EF4-FFF2-40B4-BE49-F238E27FC236}">
                <a16:creationId xmlns:a16="http://schemas.microsoft.com/office/drawing/2014/main" id="{3A97AF1F-637F-64FE-6F04-BBDFB507C36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2B291962-D466-5876-CB9F-78A81258CC6F}"/>
              </a:ext>
            </a:extLst>
          </p:cNvPr>
          <p:cNvSpPr>
            <a:spLocks noGrp="1"/>
          </p:cNvSpPr>
          <p:nvPr>
            <p:ph type="title" hasCustomPrompt="1"/>
          </p:nvPr>
        </p:nvSpPr>
        <p:spPr>
          <a:xfrm>
            <a:off x="371060" y="3429000"/>
            <a:ext cx="9230139" cy="1325563"/>
          </a:xfrm>
          <a:prstGeom prst="rect">
            <a:avLst/>
          </a:prstGeom>
        </p:spPr>
        <p:txBody>
          <a:bodyPr/>
          <a:lstStyle>
            <a:lvl1pPr>
              <a:defRPr>
                <a:solidFill>
                  <a:srgbClr val="3A3A3A"/>
                </a:solidFill>
              </a:defRPr>
            </a:lvl1pPr>
          </a:lstStyle>
          <a:p>
            <a:r>
              <a:rPr lang="en-US" dirty="0"/>
              <a:t>REQUIRED SLIDE: Your Presentation Title, Arial 44 pt</a:t>
            </a:r>
          </a:p>
        </p:txBody>
      </p:sp>
    </p:spTree>
    <p:extLst>
      <p:ext uri="{BB962C8B-B14F-4D97-AF65-F5344CB8AC3E}">
        <p14:creationId xmlns:p14="http://schemas.microsoft.com/office/powerpoint/2010/main" val="3030555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0370F19-476B-BBB1-87AD-23553474A54D}"/>
              </a:ext>
            </a:extLst>
          </p:cNvPr>
          <p:cNvSpPr>
            <a:spLocks noGrp="1"/>
          </p:cNvSpPr>
          <p:nvPr>
            <p:ph type="pic" sz="quarter" idx="10"/>
          </p:nvPr>
        </p:nvSpPr>
        <p:spPr>
          <a:xfrm>
            <a:off x="838200" y="1763713"/>
            <a:ext cx="3038475" cy="2678112"/>
          </a:xfrm>
          <a:prstGeom prst="rect">
            <a:avLst/>
          </a:prstGeom>
        </p:spPr>
        <p:txBody>
          <a:bodyPr/>
          <a:lstStyle/>
          <a:p>
            <a:endParaRPr lang="en-US"/>
          </a:p>
        </p:txBody>
      </p:sp>
      <p:sp>
        <p:nvSpPr>
          <p:cNvPr id="10" name="Title 9">
            <a:extLst>
              <a:ext uri="{FF2B5EF4-FFF2-40B4-BE49-F238E27FC236}">
                <a16:creationId xmlns:a16="http://schemas.microsoft.com/office/drawing/2014/main" id="{6C51C1C1-CA17-CA2E-EE0A-815EDC902B28}"/>
              </a:ext>
            </a:extLst>
          </p:cNvPr>
          <p:cNvSpPr>
            <a:spLocks noGrp="1"/>
          </p:cNvSpPr>
          <p:nvPr>
            <p:ph type="title" hasCustomPrompt="1"/>
          </p:nvPr>
        </p:nvSpPr>
        <p:spPr>
          <a:xfrm>
            <a:off x="838200" y="365125"/>
            <a:ext cx="10515600" cy="1325563"/>
          </a:xfrm>
          <a:prstGeom prst="rect">
            <a:avLst/>
          </a:prstGeom>
        </p:spPr>
        <p:txBody>
          <a:bodyPr/>
          <a:lstStyle>
            <a:lvl1pPr>
              <a:defRPr>
                <a:solidFill>
                  <a:srgbClr val="3A3A3A"/>
                </a:solidFill>
              </a:defRPr>
            </a:lvl1pPr>
          </a:lstStyle>
          <a:p>
            <a:r>
              <a:rPr lang="en-US" dirty="0"/>
              <a:t>REQUIRED SLIDE: Your Bio and Photo</a:t>
            </a:r>
          </a:p>
        </p:txBody>
      </p:sp>
      <p:sp>
        <p:nvSpPr>
          <p:cNvPr id="12" name="Text Placeholder 11">
            <a:extLst>
              <a:ext uri="{FF2B5EF4-FFF2-40B4-BE49-F238E27FC236}">
                <a16:creationId xmlns:a16="http://schemas.microsoft.com/office/drawing/2014/main" id="{5B06188E-EEE4-6124-8289-6DAFB9624246}"/>
              </a:ext>
            </a:extLst>
          </p:cNvPr>
          <p:cNvSpPr>
            <a:spLocks noGrp="1"/>
          </p:cNvSpPr>
          <p:nvPr>
            <p:ph type="body" sz="quarter" idx="11" hasCustomPrompt="1"/>
          </p:nvPr>
        </p:nvSpPr>
        <p:spPr>
          <a:xfrm>
            <a:off x="4054475" y="1763713"/>
            <a:ext cx="7299325" cy="2678112"/>
          </a:xfrm>
          <a:prstGeom prst="rect">
            <a:avLst/>
          </a:prstGeom>
        </p:spPr>
        <p:txBody>
          <a:bodyPr/>
          <a:lstStyle>
            <a:lvl1pPr marL="0" indent="0">
              <a:buNone/>
              <a:defRPr>
                <a:solidFill>
                  <a:srgbClr val="3A3A3A"/>
                </a:solidFill>
              </a:defRPr>
            </a:lvl1pPr>
            <a:lvl2pPr>
              <a:defRPr>
                <a:solidFill>
                  <a:srgbClr val="3A3A3A"/>
                </a:solidFill>
              </a:defRPr>
            </a:lvl2pPr>
            <a:lvl3pPr>
              <a:defRPr>
                <a:solidFill>
                  <a:srgbClr val="3A3A3A"/>
                </a:solidFill>
              </a:defRPr>
            </a:lvl3pPr>
            <a:lvl4pPr>
              <a:defRPr>
                <a:solidFill>
                  <a:srgbClr val="3A3A3A"/>
                </a:solidFill>
              </a:defRPr>
            </a:lvl4pPr>
            <a:lvl5pPr>
              <a:defRPr>
                <a:solidFill>
                  <a:srgbClr val="3A3A3A"/>
                </a:solidFill>
              </a:defRPr>
            </a:lvl5pPr>
          </a:lstStyle>
          <a:p>
            <a:pPr lvl="0"/>
            <a:r>
              <a:rPr lang="en-US" dirty="0"/>
              <a:t>This should be second slide in your presentation (after the title slide). </a:t>
            </a:r>
            <a:r>
              <a:rPr lang="en-US"/>
              <a:t>Input </a:t>
            </a:r>
            <a:r>
              <a:rPr lang="en-US" dirty="0"/>
              <a:t>your bio and add your photo to </a:t>
            </a:r>
            <a:r>
              <a:rPr lang="en-US"/>
              <a:t>this slide.</a:t>
            </a:r>
            <a:endParaRPr lang="en-US" dirty="0"/>
          </a:p>
        </p:txBody>
      </p:sp>
      <p:pic>
        <p:nvPicPr>
          <p:cNvPr id="3" name="Picture 2">
            <a:extLst>
              <a:ext uri="{FF2B5EF4-FFF2-40B4-BE49-F238E27FC236}">
                <a16:creationId xmlns:a16="http://schemas.microsoft.com/office/drawing/2014/main" id="{68FBBBC3-40E5-B93F-4F43-D4DB34CBAB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51621"/>
            <a:ext cx="12192000" cy="906379"/>
          </a:xfrm>
          <a:prstGeom prst="rect">
            <a:avLst/>
          </a:prstGeom>
        </p:spPr>
      </p:pic>
    </p:spTree>
    <p:extLst>
      <p:ext uri="{BB962C8B-B14F-4D97-AF65-F5344CB8AC3E}">
        <p14:creationId xmlns:p14="http://schemas.microsoft.com/office/powerpoint/2010/main" val="263898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Layout - AWWA cus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50377C-E0C3-EC57-1EF3-0BE5594348D6}"/>
              </a:ext>
            </a:extLst>
          </p:cNvPr>
          <p:cNvSpPr>
            <a:spLocks noGrp="1"/>
          </p:cNvSpPr>
          <p:nvPr>
            <p:ph type="pic" sz="quarter" idx="10"/>
          </p:nvPr>
        </p:nvSpPr>
        <p:spPr>
          <a:xfrm>
            <a:off x="6748813" y="1668118"/>
            <a:ext cx="4879975" cy="3725862"/>
          </a:xfrm>
          <a:prstGeom prst="rect">
            <a:avLst/>
          </a:prstGeom>
        </p:spPr>
        <p:txBody>
          <a:bodyPr/>
          <a:lstStyle/>
          <a:p>
            <a:endParaRPr lang="en-US"/>
          </a:p>
        </p:txBody>
      </p:sp>
      <p:sp>
        <p:nvSpPr>
          <p:cNvPr id="9" name="Title 8">
            <a:extLst>
              <a:ext uri="{FF2B5EF4-FFF2-40B4-BE49-F238E27FC236}">
                <a16:creationId xmlns:a16="http://schemas.microsoft.com/office/drawing/2014/main" id="{02103E9D-64DD-4314-99A9-E7D197CD47B5}"/>
              </a:ext>
            </a:extLst>
          </p:cNvPr>
          <p:cNvSpPr>
            <a:spLocks noGrp="1"/>
          </p:cNvSpPr>
          <p:nvPr>
            <p:ph type="title" hasCustomPrompt="1"/>
          </p:nvPr>
        </p:nvSpPr>
        <p:spPr>
          <a:xfrm>
            <a:off x="838200" y="365125"/>
            <a:ext cx="10515600" cy="1325563"/>
          </a:xfrm>
          <a:prstGeom prst="rect">
            <a:avLst/>
          </a:prstGeom>
        </p:spPr>
        <p:txBody>
          <a:bodyPr/>
          <a:lstStyle>
            <a:lvl1pPr>
              <a:defRPr sz="3200">
                <a:solidFill>
                  <a:srgbClr val="3A3A3A"/>
                </a:solidFill>
              </a:defRPr>
            </a:lvl1pPr>
          </a:lstStyle>
          <a:p>
            <a:r>
              <a:rPr lang="en-US" dirty="0"/>
              <a:t>Click to edit: List Layout</a:t>
            </a:r>
          </a:p>
        </p:txBody>
      </p:sp>
      <p:sp>
        <p:nvSpPr>
          <p:cNvPr id="11" name="Text Placeholder 10">
            <a:extLst>
              <a:ext uri="{FF2B5EF4-FFF2-40B4-BE49-F238E27FC236}">
                <a16:creationId xmlns:a16="http://schemas.microsoft.com/office/drawing/2014/main" id="{4A2730C6-CF91-6E0E-00D5-919ED86DDB22}"/>
              </a:ext>
            </a:extLst>
          </p:cNvPr>
          <p:cNvSpPr>
            <a:spLocks noGrp="1"/>
          </p:cNvSpPr>
          <p:nvPr>
            <p:ph type="body" sz="quarter" idx="11" hasCustomPrompt="1"/>
          </p:nvPr>
        </p:nvSpPr>
        <p:spPr>
          <a:xfrm>
            <a:off x="1108075" y="1668463"/>
            <a:ext cx="5535613" cy="3725862"/>
          </a:xfrm>
          <a:prstGeom prst="rect">
            <a:avLst/>
          </a:prstGeom>
        </p:spPr>
        <p:txBody>
          <a:bodyPr/>
          <a:lstStyle>
            <a:lvl1pPr marL="0" indent="0">
              <a:buNone/>
              <a:defRPr sz="2400">
                <a:solidFill>
                  <a:srgbClr val="3A3A3A"/>
                </a:solidFill>
              </a:defRPr>
            </a:lvl1pPr>
            <a:lvl2pPr>
              <a:defRPr sz="2000">
                <a:solidFill>
                  <a:srgbClr val="3A3A3A"/>
                </a:solidFill>
              </a:defRPr>
            </a:lvl2pPr>
            <a:lvl3pPr>
              <a:defRPr sz="1800">
                <a:solidFill>
                  <a:srgbClr val="3A3A3A"/>
                </a:solidFill>
              </a:defRPr>
            </a:lvl3pPr>
          </a:lstStyle>
          <a:p>
            <a:pPr lvl="0"/>
            <a:r>
              <a:rPr lang="en-US" dirty="0"/>
              <a:t>Header: Arial 30 pt </a:t>
            </a:r>
          </a:p>
          <a:p>
            <a:pPr lvl="1"/>
            <a:r>
              <a:rPr lang="en-US" dirty="0"/>
              <a:t>List item: Arial 24 pt</a:t>
            </a:r>
          </a:p>
          <a:p>
            <a:pPr lvl="2"/>
            <a:r>
              <a:rPr lang="en-US" dirty="0"/>
              <a:t>Third level</a:t>
            </a:r>
          </a:p>
        </p:txBody>
      </p:sp>
      <p:pic>
        <p:nvPicPr>
          <p:cNvPr id="2" name="Picture 1">
            <a:extLst>
              <a:ext uri="{FF2B5EF4-FFF2-40B4-BE49-F238E27FC236}">
                <a16:creationId xmlns:a16="http://schemas.microsoft.com/office/drawing/2014/main" id="{7FA519D4-9098-5EA5-5D8F-48F4841949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51621"/>
            <a:ext cx="12192000" cy="906379"/>
          </a:xfrm>
          <a:prstGeom prst="rect">
            <a:avLst/>
          </a:prstGeom>
        </p:spPr>
      </p:pic>
      <p:cxnSp>
        <p:nvCxnSpPr>
          <p:cNvPr id="3" name="Straight Connector 2">
            <a:extLst>
              <a:ext uri="{FF2B5EF4-FFF2-40B4-BE49-F238E27FC236}">
                <a16:creationId xmlns:a16="http://schemas.microsoft.com/office/drawing/2014/main" id="{246F1C9E-7D1C-C2A2-198A-5F2A3BF8A982}"/>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56174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x Area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D7ADEB-A276-78D3-4C6A-C3ECF46F3601}"/>
              </a:ext>
            </a:extLst>
          </p:cNvPr>
          <p:cNvSpPr>
            <a:spLocks noGrp="1"/>
          </p:cNvSpPr>
          <p:nvPr>
            <p:ph type="title" hasCustomPrompt="1"/>
          </p:nvPr>
        </p:nvSpPr>
        <p:spPr>
          <a:xfrm>
            <a:off x="838200" y="365125"/>
            <a:ext cx="10515600" cy="1325563"/>
          </a:xfrm>
          <a:prstGeom prst="rect">
            <a:avLst/>
          </a:prstGeom>
        </p:spPr>
        <p:txBody>
          <a:bodyPr/>
          <a:lstStyle>
            <a:lvl1pPr>
              <a:defRPr sz="3200">
                <a:solidFill>
                  <a:srgbClr val="3A3A3A"/>
                </a:solidFill>
              </a:defRPr>
            </a:lvl1pPr>
          </a:lstStyle>
          <a:p>
            <a:r>
              <a:rPr lang="en-US" dirty="0"/>
              <a:t>Click to edit: Max Area Layout</a:t>
            </a:r>
          </a:p>
        </p:txBody>
      </p:sp>
      <p:sp>
        <p:nvSpPr>
          <p:cNvPr id="7" name="Text Placeholder 6">
            <a:extLst>
              <a:ext uri="{FF2B5EF4-FFF2-40B4-BE49-F238E27FC236}">
                <a16:creationId xmlns:a16="http://schemas.microsoft.com/office/drawing/2014/main" id="{972970AC-94BC-13A2-C0FD-9A37B0BCE615}"/>
              </a:ext>
            </a:extLst>
          </p:cNvPr>
          <p:cNvSpPr>
            <a:spLocks noGrp="1"/>
          </p:cNvSpPr>
          <p:nvPr>
            <p:ph type="body" sz="quarter" idx="10" hasCustomPrompt="1"/>
          </p:nvPr>
        </p:nvSpPr>
        <p:spPr>
          <a:xfrm>
            <a:off x="838200" y="1319213"/>
            <a:ext cx="10515600" cy="4215313"/>
          </a:xfrm>
          <a:prstGeom prst="rect">
            <a:avLst/>
          </a:prstGeom>
        </p:spPr>
        <p:txBody>
          <a:bodyPr/>
          <a:lstStyle>
            <a:lvl1pPr marL="0" indent="0">
              <a:buNone/>
              <a:defRPr sz="2400">
                <a:solidFill>
                  <a:srgbClr val="3A3A3A"/>
                </a:solidFill>
              </a:defRPr>
            </a:lvl1pPr>
          </a:lstStyle>
          <a:p>
            <a:pPr lvl="0"/>
            <a:r>
              <a:rPr lang="en-US" dirty="0"/>
              <a:t>This slide is a catch-all: 24pt Arial. It provides maximum space to add content. Can be used with or without a title across the top.</a:t>
            </a:r>
          </a:p>
          <a:p>
            <a:pPr lvl="0"/>
            <a:endParaRPr lang="en-US" dirty="0"/>
          </a:p>
        </p:txBody>
      </p:sp>
      <p:pic>
        <p:nvPicPr>
          <p:cNvPr id="2" name="Picture 1">
            <a:extLst>
              <a:ext uri="{FF2B5EF4-FFF2-40B4-BE49-F238E27FC236}">
                <a16:creationId xmlns:a16="http://schemas.microsoft.com/office/drawing/2014/main" id="{6225EE08-30A1-C1BE-BF63-B6E694DC1A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951621"/>
            <a:ext cx="12192000" cy="906379"/>
          </a:xfrm>
          <a:prstGeom prst="rect">
            <a:avLst/>
          </a:prstGeom>
        </p:spPr>
      </p:pic>
      <p:cxnSp>
        <p:nvCxnSpPr>
          <p:cNvPr id="3" name="Straight Connector 2">
            <a:extLst>
              <a:ext uri="{FF2B5EF4-FFF2-40B4-BE49-F238E27FC236}">
                <a16:creationId xmlns:a16="http://schemas.microsoft.com/office/drawing/2014/main" id="{90596A42-5051-DDF1-5BD5-C1596E606647}"/>
              </a:ext>
            </a:extLst>
          </p:cNvPr>
          <p:cNvCxnSpPr/>
          <p:nvPr userDrawn="1"/>
        </p:nvCxnSpPr>
        <p:spPr>
          <a:xfrm>
            <a:off x="605215" y="967859"/>
            <a:ext cx="1034853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6266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35A1-9ACC-137E-E014-A501EB49DA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D049-F23D-E865-73B2-4431E1802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46739-B5A1-F994-8FDE-CFAE27BA6909}"/>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086C1FF4-4585-13D8-9433-F0D049AD98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AAF249-6477-971C-2BC9-A02C52A434F2}"/>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2369993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28F1-98B0-F85C-A968-D84647727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1FEBE-ABFB-F7AA-4766-830AE33E2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F338-82CB-CB8D-1BC1-02CEAE61D8C2}"/>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CC4A858B-483F-03CF-96F0-9050079ADE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10F44A-1620-EA9C-5364-25FA4BA8798F}"/>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1335185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26B4-120D-8448-42AC-D1BB6AB28A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B0F04A-55C8-4721-07B3-FE85D0ADF0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FB244-489B-48B7-F4BC-242E855C9145}"/>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C23792CA-59D3-F5F1-ADAC-EC687538F3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101887-77C6-1641-1E0E-75E51D6981C9}"/>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3877011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D863-6A72-A3BE-6FD6-59053EE8B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9DB59-8DB8-1D8A-32A2-ED68CD53F9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3706B-2314-848B-14E7-84475AB645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324801-2395-6064-BE71-C766E1E7B55E}"/>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6" name="Footer Placeholder 5">
            <a:extLst>
              <a:ext uri="{FF2B5EF4-FFF2-40B4-BE49-F238E27FC236}">
                <a16:creationId xmlns:a16="http://schemas.microsoft.com/office/drawing/2014/main" id="{78E471E9-32C1-867F-2672-242C9D94FF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AA87B6-444D-39EC-A64D-891EBA4FDFB2}"/>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2638942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8D35-7AFE-EB9D-C473-20C91F1E1B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02DC2-EFF3-AB0F-CA3A-2D59FEAD44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857E0-12BA-68E8-0F12-BB6A09A24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92CCA1-AA85-6AC7-418E-D20B2ACE6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7437A1-84CA-3D7E-759B-03AECE5BBF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6C818-102B-D195-4C20-49974E1472E4}"/>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8" name="Footer Placeholder 7">
            <a:extLst>
              <a:ext uri="{FF2B5EF4-FFF2-40B4-BE49-F238E27FC236}">
                <a16:creationId xmlns:a16="http://schemas.microsoft.com/office/drawing/2014/main" id="{44ACBAEC-7A4A-E72E-6BD8-36EB0CA305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4555B4-B73A-C2CD-8222-52380AEAD0A8}"/>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2311390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963F-8788-0F98-585F-6972EAD7D3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B52AC-1C5B-3144-1DA6-40518A62ABFF}"/>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4" name="Footer Placeholder 3">
            <a:extLst>
              <a:ext uri="{FF2B5EF4-FFF2-40B4-BE49-F238E27FC236}">
                <a16:creationId xmlns:a16="http://schemas.microsoft.com/office/drawing/2014/main" id="{E6CBAF96-E235-DD2B-3694-D7101E9194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D07F9E-5BA3-2BDF-9536-69FAC174BA89}"/>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231873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on th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8788" y="1143000"/>
            <a:ext cx="5741890" cy="799450"/>
          </a:xfrm>
        </p:spPr>
        <p:txBody>
          <a:bodyPr/>
          <a:lstStyle>
            <a:lvl1pPr>
              <a:lnSpc>
                <a:spcPct val="80000"/>
              </a:lnSpc>
              <a:defRPr/>
            </a:lvl1pPr>
          </a:lstStyle>
          <a:p>
            <a:r>
              <a:rPr lang="en-US" dirty="0"/>
              <a:t>Click to add a slide title. Can be two lines if needed.</a:t>
            </a:r>
          </a:p>
        </p:txBody>
      </p:sp>
      <p:sp>
        <p:nvSpPr>
          <p:cNvPr id="7" name="TextBox 6">
            <a:extLst>
              <a:ext uri="{FF2B5EF4-FFF2-40B4-BE49-F238E27FC236}">
                <a16:creationId xmlns:a16="http://schemas.microsoft.com/office/drawing/2014/main" id="{8171F258-1A68-4C4E-8346-5C0E931AB528}"/>
              </a:ext>
            </a:extLst>
          </p:cNvPr>
          <p:cNvSpPr txBox="1"/>
          <p:nvPr userDrawn="1"/>
        </p:nvSpPr>
        <p:spPr>
          <a:xfrm>
            <a:off x="5768787" y="585179"/>
            <a:ext cx="4964527" cy="221575"/>
          </a:xfrm>
          <a:prstGeom prst="rect">
            <a:avLst/>
          </a:prstGeom>
          <a:noFill/>
        </p:spPr>
        <p:txBody>
          <a:bodyPr wrap="square" l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mn-lt"/>
                <a:ea typeface="+mn-ea"/>
                <a:cs typeface="+mn-cs"/>
              </a:rPr>
              <a:t>University of New Mexico Seminar – February 11, 2026</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5114135" y="633791"/>
            <a:ext cx="175450" cy="136055"/>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5201860" y="914400"/>
            <a:ext cx="0" cy="502920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E3AB95-4D16-4E4C-9676-FA59758CF6CE}"/>
              </a:ext>
            </a:extLst>
          </p:cNvPr>
          <p:cNvSpPr>
            <a:spLocks noGrp="1"/>
          </p:cNvSpPr>
          <p:nvPr>
            <p:ph type="pic" sz="quarter" idx="10" hasCustomPrompt="1"/>
          </p:nvPr>
        </p:nvSpPr>
        <p:spPr>
          <a:xfrm>
            <a:off x="0" y="-1"/>
            <a:ext cx="4570882" cy="6857991"/>
          </a:xfrm>
        </p:spPr>
        <p:txBody>
          <a:bodyPr anchor="ctr"/>
          <a:lstStyle>
            <a:lvl1pPr algn="ctr">
              <a:buNone/>
              <a:defRPr/>
            </a:lvl1pPr>
          </a:lstStyle>
          <a:p>
            <a:r>
              <a:rPr lang="en-US" dirty="0"/>
              <a:t>Insert Image</a:t>
            </a:r>
          </a:p>
        </p:txBody>
      </p:sp>
      <p:sp>
        <p:nvSpPr>
          <p:cNvPr id="16" name="Content Placeholder 2">
            <a:extLst>
              <a:ext uri="{FF2B5EF4-FFF2-40B4-BE49-F238E27FC236}">
                <a16:creationId xmlns:a16="http://schemas.microsoft.com/office/drawing/2014/main" id="{FDCA9D59-E772-EB4E-ABE6-F3108BA6D15B}"/>
              </a:ext>
            </a:extLst>
          </p:cNvPr>
          <p:cNvSpPr>
            <a:spLocks noGrp="1"/>
          </p:cNvSpPr>
          <p:nvPr>
            <p:ph idx="1" hasCustomPrompt="1"/>
          </p:nvPr>
        </p:nvSpPr>
        <p:spPr>
          <a:xfrm>
            <a:off x="5768787" y="2229037"/>
            <a:ext cx="5741881" cy="221599"/>
          </a:xfrm>
        </p:spPr>
        <p:txBody>
          <a:bodyPr/>
          <a:lstStyle>
            <a:lvl1pPr marL="0" indent="0">
              <a:spcBef>
                <a:spcPts val="0"/>
              </a:spcBef>
              <a:spcAft>
                <a:spcPts val="600"/>
              </a:spcAft>
              <a:buNone/>
              <a:defRPr/>
            </a:lvl1pPr>
            <a:lvl2pPr indent="0">
              <a:spcAft>
                <a:spcPts val="600"/>
              </a:spcAft>
              <a:defRPr/>
            </a:lvl2pPr>
            <a:lvl3pPr indent="0">
              <a:spcAft>
                <a:spcPts val="600"/>
              </a:spcAft>
              <a:buFont typeface="System Font Regular"/>
              <a:buChar char="-"/>
              <a:defRPr/>
            </a:lvl3pPr>
          </a:lstStyle>
          <a:p>
            <a:pPr lvl="0"/>
            <a:r>
              <a:rPr lang="en-US" dirty="0"/>
              <a:t>Click to enter slide text</a:t>
            </a:r>
          </a:p>
        </p:txBody>
      </p:sp>
      <p:pic>
        <p:nvPicPr>
          <p:cNvPr id="14" name="Picture 13">
            <a:extLst>
              <a:ext uri="{FF2B5EF4-FFF2-40B4-BE49-F238E27FC236}">
                <a16:creationId xmlns:a16="http://schemas.microsoft.com/office/drawing/2014/main" id="{FF41A292-9FB7-40AB-800E-220D8C323B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92322" y="5799822"/>
            <a:ext cx="1891991" cy="945996"/>
          </a:xfrm>
          <a:prstGeom prst="rect">
            <a:avLst/>
          </a:prstGeom>
        </p:spPr>
      </p:pic>
    </p:spTree>
    <p:extLst>
      <p:ext uri="{BB962C8B-B14F-4D97-AF65-F5344CB8AC3E}">
        <p14:creationId xmlns:p14="http://schemas.microsoft.com/office/powerpoint/2010/main" val="61427165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75BE6F-A6F3-AA7D-9F15-91B47136568F}"/>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3" name="Footer Placeholder 2">
            <a:extLst>
              <a:ext uri="{FF2B5EF4-FFF2-40B4-BE49-F238E27FC236}">
                <a16:creationId xmlns:a16="http://schemas.microsoft.com/office/drawing/2014/main" id="{2F000907-91EE-9089-0C18-8ACB979D86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3D594A5-ACEA-AE0F-9513-0E97D48F29D7}"/>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313436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74AA-444B-F2EB-62DF-B9EEE3414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5E067-6191-B903-999C-AA90678A3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D7171-9871-1154-4A51-F1C5BD1BD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FEC80-3E81-9651-9681-733C28D79043}"/>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6" name="Footer Placeholder 5">
            <a:extLst>
              <a:ext uri="{FF2B5EF4-FFF2-40B4-BE49-F238E27FC236}">
                <a16:creationId xmlns:a16="http://schemas.microsoft.com/office/drawing/2014/main" id="{C9FA439E-06B5-6F09-4C59-39FC73CB25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C6E4F7-3E2B-E75D-4512-06C3A51551CE}"/>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3144380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FAF4-9F0F-0673-97AE-7FF2D8E3D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593EE3-CF39-B3B8-706F-724E20A99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B1F678-BCA0-433D-85CE-774B5D68E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59260-7D86-0B80-06C4-13849141A19C}"/>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6" name="Footer Placeholder 5">
            <a:extLst>
              <a:ext uri="{FF2B5EF4-FFF2-40B4-BE49-F238E27FC236}">
                <a16:creationId xmlns:a16="http://schemas.microsoft.com/office/drawing/2014/main" id="{3FA3B6BE-FAC0-C615-B77D-374D2967B2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CD7E1F-8B8C-1CA2-3841-441A6E8B2E25}"/>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1593316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FBFE-6858-3630-868F-86F60820A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DB8D5-2126-D479-120E-AE3323F53F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210BF-C9D1-230F-1619-934442044F7C}"/>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2C52A5BA-291B-E2B1-EC4F-7AE57ABADA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388952-F38C-6E2B-DAAB-4E5BAA3894E7}"/>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320037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EDCAC-3F80-ACF5-566C-D5F9F4F4A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862540-9323-0653-840B-285D08A0A6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427F9-0D15-F84D-DB94-58D4C0D45632}"/>
              </a:ext>
            </a:extLst>
          </p:cNvPr>
          <p:cNvSpPr>
            <a:spLocks noGrp="1"/>
          </p:cNvSpPr>
          <p:nvPr>
            <p:ph type="dt" sz="half" idx="10"/>
          </p:nvPr>
        </p:nvSpPr>
        <p:spPr/>
        <p:txBody>
          <a:body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637AD1AE-F6E9-C334-6962-6D3DB60B6F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069602-210B-108A-6C5F-551E04333F88}"/>
              </a:ext>
            </a:extLst>
          </p:cNvPr>
          <p:cNvSpPr>
            <a:spLocks noGrp="1"/>
          </p:cNvSpPr>
          <p:nvPr>
            <p:ph type="sldNum" sz="quarter" idx="12"/>
          </p:nvPr>
        </p:nvSpPr>
        <p:spPr/>
        <p:txBody>
          <a:bodyPr/>
          <a:lstStyle/>
          <a:p>
            <a:fld id="{66F32884-0B86-374D-8736-218A2A136E56}" type="slidenum">
              <a:rPr lang="en-US" smtClean="0"/>
              <a:t>‹#›</a:t>
            </a:fld>
            <a:endParaRPr lang="en-US" dirty="0"/>
          </a:p>
        </p:txBody>
      </p:sp>
    </p:spTree>
    <p:extLst>
      <p:ext uri="{BB962C8B-B14F-4D97-AF65-F5344CB8AC3E}">
        <p14:creationId xmlns:p14="http://schemas.microsoft.com/office/powerpoint/2010/main" val="3349509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2BD4ED-B3BA-3D46-20FA-E696BD3127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7239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2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2BD4ED-B3BA-3D46-20FA-E696BD3127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850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sz="4000">
                <a:solidFill>
                  <a:srgbClr val="0000FF"/>
                </a:solidFill>
                <a:latin typeface="Poppins" panose="00000500000000000000" pitchFamily="2" charset="0"/>
                <a:cs typeface="Poppins" panose="00000500000000000000" pitchFamily="2" charset="0"/>
              </a:defRPr>
            </a:lvl1pPr>
          </a:lstStyle>
          <a:p>
            <a:r>
              <a:rPr lang="en-US" noProof="0" dirty="0"/>
              <a:t>Click To Edit Page Title</a:t>
            </a:r>
          </a:p>
        </p:txBody>
      </p:sp>
      <p:sp>
        <p:nvSpPr>
          <p:cNvPr id="5" name="Text Placeholder 4">
            <a:extLst>
              <a:ext uri="{FF2B5EF4-FFF2-40B4-BE49-F238E27FC236}">
                <a16:creationId xmlns:a16="http://schemas.microsoft.com/office/drawing/2014/main" id="{CF17B515-EAEB-4897-BB64-337B534BE8C3}"/>
              </a:ext>
            </a:extLst>
          </p:cNvPr>
          <p:cNvSpPr>
            <a:spLocks noGrp="1"/>
          </p:cNvSpPr>
          <p:nvPr>
            <p:ph type="body" sz="quarter" idx="13"/>
          </p:nvPr>
        </p:nvSpPr>
        <p:spPr>
          <a:xfrm>
            <a:off x="516836" y="1500326"/>
            <a:ext cx="11189390" cy="4925674"/>
          </a:xfrm>
        </p:spPr>
        <p:txBody>
          <a:bodyPr anchor="ctr"/>
          <a:lstStyle>
            <a:lvl1pPr marL="0" indent="0" algn="ctr">
              <a:buNone/>
              <a:defRPr sz="32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noProof="0"/>
              <a:t>Click to edit Master text styles</a:t>
            </a:r>
          </a:p>
        </p:txBody>
      </p:sp>
    </p:spTree>
    <p:extLst>
      <p:ext uri="{BB962C8B-B14F-4D97-AF65-F5344CB8AC3E}">
        <p14:creationId xmlns:p14="http://schemas.microsoft.com/office/powerpoint/2010/main" val="783241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ogo Slid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C896D4-4A18-B181-604D-86AA70DDD932}"/>
              </a:ext>
            </a:extLst>
          </p:cNvPr>
          <p:cNvSpPr>
            <a:spLocks noGrp="1"/>
          </p:cNvSpPr>
          <p:nvPr>
            <p:ph type="dt" sz="half" idx="10"/>
          </p:nvPr>
        </p:nvSpPr>
        <p:spPr>
          <a:xfrm>
            <a:off x="838200" y="6356350"/>
            <a:ext cx="2743200" cy="365125"/>
          </a:xfrm>
          <a:prstGeom prst="rect">
            <a:avLst/>
          </a:prstGeom>
        </p:spPr>
        <p:txBody>
          <a:bodyPr/>
          <a:lstStyle/>
          <a:p>
            <a:fld id="{3C2ACDC8-09B2-4F13-9EA8-933C3C3504AA}" type="datetimeFigureOut">
              <a:rPr lang="en-US" smtClean="0"/>
              <a:t>2/11/26</a:t>
            </a:fld>
            <a:endParaRPr lang="en-US" dirty="0"/>
          </a:p>
        </p:txBody>
      </p:sp>
      <p:sp>
        <p:nvSpPr>
          <p:cNvPr id="3" name="Footer Placeholder 2">
            <a:extLst>
              <a:ext uri="{FF2B5EF4-FFF2-40B4-BE49-F238E27FC236}">
                <a16:creationId xmlns:a16="http://schemas.microsoft.com/office/drawing/2014/main" id="{AB8D41F7-EC26-F8B1-B951-62D00DCF2E3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F604DB6-9FF5-6279-3FA1-B6651B887359}"/>
              </a:ext>
            </a:extLst>
          </p:cNvPr>
          <p:cNvSpPr>
            <a:spLocks noGrp="1"/>
          </p:cNvSpPr>
          <p:nvPr>
            <p:ph type="sldNum" sz="quarter" idx="12"/>
          </p:nvPr>
        </p:nvSpPr>
        <p:spPr>
          <a:xfrm>
            <a:off x="8610600" y="6356350"/>
            <a:ext cx="2743200" cy="365125"/>
          </a:xfrm>
          <a:prstGeom prst="rect">
            <a:avLst/>
          </a:prstGeom>
        </p:spPr>
        <p:txBody>
          <a:bodyPr/>
          <a:lstStyle/>
          <a:p>
            <a:fld id="{43BED1F0-0D8B-4A12-8270-71A405ECEB2A}" type="slidenum">
              <a:rPr lang="en-US" smtClean="0"/>
              <a:t>‹#›</a:t>
            </a:fld>
            <a:endParaRPr lang="en-US" dirty="0"/>
          </a:p>
        </p:txBody>
      </p:sp>
      <p:pic>
        <p:nvPicPr>
          <p:cNvPr id="7" name="Picture 6" descr="A white and black logo&#10;&#10;Description automatically generated">
            <a:extLst>
              <a:ext uri="{FF2B5EF4-FFF2-40B4-BE49-F238E27FC236}">
                <a16:creationId xmlns:a16="http://schemas.microsoft.com/office/drawing/2014/main" id="{1C1D2DC3-B30C-D83C-D276-386CD17B51A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122080" y="6205237"/>
            <a:ext cx="622245" cy="509373"/>
          </a:xfrm>
          <a:prstGeom prst="rect">
            <a:avLst/>
          </a:prstGeom>
        </p:spPr>
      </p:pic>
      <p:pic>
        <p:nvPicPr>
          <p:cNvPr id="8" name="Picture 7">
            <a:extLst>
              <a:ext uri="{FF2B5EF4-FFF2-40B4-BE49-F238E27FC236}">
                <a16:creationId xmlns:a16="http://schemas.microsoft.com/office/drawing/2014/main" id="{3E8794FD-4B31-8301-C1D0-3F1BE1E4CED8}"/>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979223" y="6250399"/>
            <a:ext cx="1142857" cy="419048"/>
          </a:xfrm>
          <a:prstGeom prst="rect">
            <a:avLst/>
          </a:prstGeom>
        </p:spPr>
      </p:pic>
      <p:sp>
        <p:nvSpPr>
          <p:cNvPr id="6" name="Text Placeholder 5">
            <a:extLst>
              <a:ext uri="{FF2B5EF4-FFF2-40B4-BE49-F238E27FC236}">
                <a16:creationId xmlns:a16="http://schemas.microsoft.com/office/drawing/2014/main" id="{5667673B-369D-EAAF-2A4E-57645567E90E}"/>
              </a:ext>
            </a:extLst>
          </p:cNvPr>
          <p:cNvSpPr>
            <a:spLocks noGrp="1"/>
          </p:cNvSpPr>
          <p:nvPr>
            <p:ph type="body" sz="quarter" idx="13"/>
          </p:nvPr>
        </p:nvSpPr>
        <p:spPr>
          <a:xfrm>
            <a:off x="838200" y="1670050"/>
            <a:ext cx="10515600" cy="422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5E8C604-A13D-F9DA-EE57-519ED9C95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3424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o Se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914400"/>
            <a:ext cx="10515600" cy="443198"/>
          </a:xfrm>
        </p:spPr>
        <p:txBody>
          <a:bodyPr/>
          <a:lstStyle/>
          <a:p>
            <a:r>
              <a:rPr lang="en-US" dirty="0"/>
              <a:t>Click to add one-line slide title</a:t>
            </a:r>
          </a:p>
        </p:txBody>
      </p:sp>
      <p:sp>
        <p:nvSpPr>
          <p:cNvPr id="7" name="TextBox 6">
            <a:extLst>
              <a:ext uri="{FF2B5EF4-FFF2-40B4-BE49-F238E27FC236}">
                <a16:creationId xmlns:a16="http://schemas.microsoft.com/office/drawing/2014/main" id="{8171F258-1A68-4C4E-8346-5C0E931AB528}"/>
              </a:ext>
            </a:extLst>
          </p:cNvPr>
          <p:cNvSpPr txBox="1"/>
          <p:nvPr userDrawn="1"/>
        </p:nvSpPr>
        <p:spPr>
          <a:xfrm>
            <a:off x="1142999" y="601565"/>
            <a:ext cx="5427129" cy="184666"/>
          </a:xfrm>
          <a:prstGeom prst="rect">
            <a:avLst/>
          </a:prstGeom>
          <a:noFill/>
        </p:spPr>
        <p:txBody>
          <a:bodyPr wrap="square" l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mn-lt"/>
                <a:ea typeface="+mn-ea"/>
                <a:cs typeface="+mn-cs"/>
              </a:rPr>
              <a:t>University of New Mexico Seminar – February 11, 2026</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488347" y="633791"/>
            <a:ext cx="175450" cy="136055"/>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576072" y="914400"/>
            <a:ext cx="0" cy="5325035"/>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27F2857-5BDD-1A41-9B67-E94719B8A627}"/>
              </a:ext>
            </a:extLst>
          </p:cNvPr>
          <p:cNvSpPr>
            <a:spLocks noGrp="1"/>
          </p:cNvSpPr>
          <p:nvPr>
            <p:ph idx="1" hasCustomPrompt="1"/>
          </p:nvPr>
        </p:nvSpPr>
        <p:spPr>
          <a:xfrm>
            <a:off x="1143000" y="1502152"/>
            <a:ext cx="5741881" cy="221599"/>
          </a:xfrm>
        </p:spPr>
        <p:txBody>
          <a:bodyPr/>
          <a:lstStyle>
            <a:lvl1pPr marL="0" indent="0">
              <a:spcBef>
                <a:spcPts val="0"/>
              </a:spcBef>
              <a:spcAft>
                <a:spcPts val="600"/>
              </a:spcAft>
              <a:buNone/>
              <a:defRPr/>
            </a:lvl1pPr>
            <a:lvl2pPr indent="0">
              <a:spcAft>
                <a:spcPts val="600"/>
              </a:spcAft>
              <a:defRPr/>
            </a:lvl2pPr>
            <a:lvl3pPr indent="0">
              <a:spcAft>
                <a:spcPts val="600"/>
              </a:spcAft>
              <a:buFont typeface="System Font Regular"/>
              <a:buChar char="-"/>
              <a:defRPr/>
            </a:lvl3pPr>
          </a:lstStyle>
          <a:p>
            <a:pPr lvl="0"/>
            <a:r>
              <a:rPr lang="en-US" dirty="0"/>
              <a:t>Click to enter slide text</a:t>
            </a:r>
          </a:p>
        </p:txBody>
      </p:sp>
      <p:pic>
        <p:nvPicPr>
          <p:cNvPr id="4" name="Picture 3">
            <a:extLst>
              <a:ext uri="{FF2B5EF4-FFF2-40B4-BE49-F238E27FC236}">
                <a16:creationId xmlns:a16="http://schemas.microsoft.com/office/drawing/2014/main" id="{692EE1F2-9F70-4D4C-B875-CE65C6AF0E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9099" y="-70952"/>
            <a:ext cx="2388712" cy="1194356"/>
          </a:xfrm>
          <a:prstGeom prst="rect">
            <a:avLst/>
          </a:prstGeom>
        </p:spPr>
      </p:pic>
    </p:spTree>
    <p:extLst>
      <p:ext uri="{BB962C8B-B14F-4D97-AF65-F5344CB8AC3E}">
        <p14:creationId xmlns:p14="http://schemas.microsoft.com/office/powerpoint/2010/main" val="1989972280"/>
      </p:ext>
    </p:extLst>
  </p:cSld>
  <p:clrMapOvr>
    <a:masterClrMapping/>
  </p:clrMapOvr>
  <p:transition>
    <p:fade/>
  </p:transition>
  <p:extLst>
    <p:ext uri="{DCECCB84-F9BA-43D5-87BE-67443E8EF086}">
      <p15:sldGuideLst xmlns:p15="http://schemas.microsoft.com/office/powerpoint/2012/main">
        <p15:guide id="1" orient="horz" pos="2208"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ed Content with Horizontal Imag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937C19-40A7-4941-A7B7-193636B91242}"/>
              </a:ext>
            </a:extLst>
          </p:cNvPr>
          <p:cNvGrpSpPr/>
          <p:nvPr userDrawn="1"/>
        </p:nvGrpSpPr>
        <p:grpSpPr>
          <a:xfrm>
            <a:off x="8040556" y="5630732"/>
            <a:ext cx="3910389" cy="288432"/>
            <a:chOff x="7584141" y="1424618"/>
            <a:chExt cx="3910389" cy="288432"/>
          </a:xfrm>
        </p:grpSpPr>
        <p:cxnSp>
          <p:nvCxnSpPr>
            <p:cNvPr id="17" name="Straight Connector 16">
              <a:extLst>
                <a:ext uri="{FF2B5EF4-FFF2-40B4-BE49-F238E27FC236}">
                  <a16:creationId xmlns:a16="http://schemas.microsoft.com/office/drawing/2014/main" id="{3895EF06-2B98-EA40-9019-2F4D162B1999}"/>
                </a:ext>
              </a:extLst>
            </p:cNvPr>
            <p:cNvCxnSpPr>
              <a:cxnSpLocks/>
            </p:cNvCxnSpPr>
            <p:nvPr/>
          </p:nvCxnSpPr>
          <p:spPr>
            <a:xfrm flipV="1">
              <a:off x="758414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183929-8787-BC4E-8C9C-DBB8276B38CE}"/>
                </a:ext>
              </a:extLst>
            </p:cNvPr>
            <p:cNvCxnSpPr>
              <a:cxnSpLocks/>
            </p:cNvCxnSpPr>
            <p:nvPr/>
          </p:nvCxnSpPr>
          <p:spPr>
            <a:xfrm flipV="1">
              <a:off x="7913410"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AC3E16-44E6-4F47-8EB0-2155EFC5DE72}"/>
                </a:ext>
              </a:extLst>
            </p:cNvPr>
            <p:cNvCxnSpPr>
              <a:cxnSpLocks/>
            </p:cNvCxnSpPr>
            <p:nvPr/>
          </p:nvCxnSpPr>
          <p:spPr>
            <a:xfrm flipV="1">
              <a:off x="8242679"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325CAC-3EBC-3446-AD4E-8C2B21A9EF3A}"/>
                </a:ext>
              </a:extLst>
            </p:cNvPr>
            <p:cNvCxnSpPr>
              <a:cxnSpLocks/>
            </p:cNvCxnSpPr>
            <p:nvPr/>
          </p:nvCxnSpPr>
          <p:spPr>
            <a:xfrm flipV="1">
              <a:off x="857194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81357C-2AB3-5C43-85B9-DA4A8AE901E6}"/>
                </a:ext>
              </a:extLst>
            </p:cNvPr>
            <p:cNvCxnSpPr>
              <a:cxnSpLocks/>
            </p:cNvCxnSpPr>
            <p:nvPr/>
          </p:nvCxnSpPr>
          <p:spPr>
            <a:xfrm flipV="1">
              <a:off x="8901217"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36AFE-E88F-AD45-85FB-6B5DCD278665}"/>
                </a:ext>
              </a:extLst>
            </p:cNvPr>
            <p:cNvCxnSpPr>
              <a:cxnSpLocks/>
            </p:cNvCxnSpPr>
            <p:nvPr/>
          </p:nvCxnSpPr>
          <p:spPr>
            <a:xfrm flipV="1">
              <a:off x="9230486"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0829-F10F-B844-B22C-E3F1EAD61AFA}"/>
                </a:ext>
              </a:extLst>
            </p:cNvPr>
            <p:cNvCxnSpPr>
              <a:cxnSpLocks/>
            </p:cNvCxnSpPr>
            <p:nvPr/>
          </p:nvCxnSpPr>
          <p:spPr>
            <a:xfrm flipV="1">
              <a:off x="9559755"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C85DB-253B-8946-88C0-B7331EABFAD2}"/>
                </a:ext>
              </a:extLst>
            </p:cNvPr>
            <p:cNvCxnSpPr>
              <a:cxnSpLocks/>
            </p:cNvCxnSpPr>
            <p:nvPr/>
          </p:nvCxnSpPr>
          <p:spPr>
            <a:xfrm flipV="1">
              <a:off x="9889024"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BB5419-F09D-434D-943C-0DE0034C058C}"/>
                </a:ext>
              </a:extLst>
            </p:cNvPr>
            <p:cNvCxnSpPr>
              <a:cxnSpLocks/>
            </p:cNvCxnSpPr>
            <p:nvPr/>
          </p:nvCxnSpPr>
          <p:spPr>
            <a:xfrm flipV="1">
              <a:off x="10218293"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EB7D54-4AF8-6F4B-B573-6A4608E69DCD}"/>
                </a:ext>
              </a:extLst>
            </p:cNvPr>
            <p:cNvCxnSpPr>
              <a:cxnSpLocks/>
            </p:cNvCxnSpPr>
            <p:nvPr/>
          </p:nvCxnSpPr>
          <p:spPr>
            <a:xfrm flipV="1">
              <a:off x="10547562"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E085B-472B-7C4F-88F7-EFCED6A04BEB}"/>
                </a:ext>
              </a:extLst>
            </p:cNvPr>
            <p:cNvCxnSpPr>
              <a:cxnSpLocks/>
            </p:cNvCxnSpPr>
            <p:nvPr/>
          </p:nvCxnSpPr>
          <p:spPr>
            <a:xfrm flipV="1">
              <a:off x="1087683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A3916C-6389-1642-9CA5-0BE7644E50E0}"/>
                </a:ext>
              </a:extLst>
            </p:cNvPr>
            <p:cNvCxnSpPr>
              <a:cxnSpLocks/>
            </p:cNvCxnSpPr>
            <p:nvPr/>
          </p:nvCxnSpPr>
          <p:spPr>
            <a:xfrm flipV="1">
              <a:off x="1120609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FEA01D7-B404-904A-96AB-35CC4DF9FF23}"/>
              </a:ext>
            </a:extLst>
          </p:cNvPr>
          <p:cNvGrpSpPr/>
          <p:nvPr userDrawn="1"/>
        </p:nvGrpSpPr>
        <p:grpSpPr>
          <a:xfrm>
            <a:off x="401059" y="399023"/>
            <a:ext cx="274320" cy="212725"/>
            <a:chOff x="11343190" y="687636"/>
            <a:chExt cx="274320" cy="212725"/>
          </a:xfrm>
        </p:grpSpPr>
        <p:cxnSp>
          <p:nvCxnSpPr>
            <p:cNvPr id="30" name="Straight Connector 29">
              <a:extLst>
                <a:ext uri="{FF2B5EF4-FFF2-40B4-BE49-F238E27FC236}">
                  <a16:creationId xmlns:a16="http://schemas.microsoft.com/office/drawing/2014/main" id="{005158E5-473B-6748-867B-510B22C34E5A}"/>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014D27-F161-A445-B952-160EF4D746ED}"/>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FEAE8E-A6C4-034D-8A1E-9CF18904A23D}"/>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F14729-8C34-AF40-9580-0066A5A12A2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1B8E7794-72D8-3143-BE21-F0E03CCE1A96}"/>
              </a:ext>
            </a:extLst>
          </p:cNvPr>
          <p:cNvSpPr/>
          <p:nvPr userDrawn="1"/>
        </p:nvSpPr>
        <p:spPr>
          <a:xfrm>
            <a:off x="0" y="4861932"/>
            <a:ext cx="579863" cy="1996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grpSp>
        <p:nvGrpSpPr>
          <p:cNvPr id="35" name="Group 34">
            <a:extLst>
              <a:ext uri="{FF2B5EF4-FFF2-40B4-BE49-F238E27FC236}">
                <a16:creationId xmlns:a16="http://schemas.microsoft.com/office/drawing/2014/main" id="{05843A35-E997-2849-9ADF-E62F84C88443}"/>
              </a:ext>
            </a:extLst>
          </p:cNvPr>
          <p:cNvGrpSpPr/>
          <p:nvPr userDrawn="1"/>
        </p:nvGrpSpPr>
        <p:grpSpPr>
          <a:xfrm>
            <a:off x="4766668" y="5533507"/>
            <a:ext cx="502600" cy="744358"/>
            <a:chOff x="7543800" y="-161366"/>
            <a:chExt cx="590775" cy="874945"/>
          </a:xfrm>
          <a:solidFill>
            <a:schemeClr val="accent1"/>
          </a:solidFill>
        </p:grpSpPr>
        <p:grpSp>
          <p:nvGrpSpPr>
            <p:cNvPr id="36" name="Group 35">
              <a:extLst>
                <a:ext uri="{FF2B5EF4-FFF2-40B4-BE49-F238E27FC236}">
                  <a16:creationId xmlns:a16="http://schemas.microsoft.com/office/drawing/2014/main" id="{DCD7467D-A401-7948-9405-D8DF370C99F9}"/>
                </a:ext>
              </a:extLst>
            </p:cNvPr>
            <p:cNvGrpSpPr/>
            <p:nvPr/>
          </p:nvGrpSpPr>
          <p:grpSpPr>
            <a:xfrm>
              <a:off x="7543800" y="-161366"/>
              <a:ext cx="590775" cy="67236"/>
              <a:chOff x="7543800" y="-161366"/>
              <a:chExt cx="590775" cy="67236"/>
            </a:xfrm>
            <a:grpFill/>
          </p:grpSpPr>
          <p:sp>
            <p:nvSpPr>
              <p:cNvPr id="79" name="Oval 78">
                <a:extLst>
                  <a:ext uri="{FF2B5EF4-FFF2-40B4-BE49-F238E27FC236}">
                    <a16:creationId xmlns:a16="http://schemas.microsoft.com/office/drawing/2014/main" id="{294C53F2-5FC4-2045-81EE-E5D1B1FCDFD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09C2E7C-6EA0-5A43-A50B-012653894CFD}"/>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59FF796-E951-014A-93DA-249A34BCC6C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F8C600-C2D9-3C42-8BBF-A8D8F9C386E8}"/>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6F999D5-0ED8-3D4D-B381-B37D252951E9}"/>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DDAB66F-4A22-3F4C-95A7-CFE12BA94972}"/>
                </a:ext>
              </a:extLst>
            </p:cNvPr>
            <p:cNvGrpSpPr/>
            <p:nvPr/>
          </p:nvGrpSpPr>
          <p:grpSpPr>
            <a:xfrm>
              <a:off x="7543800" y="-45979"/>
              <a:ext cx="590775" cy="67236"/>
              <a:chOff x="7543800" y="-44377"/>
              <a:chExt cx="590775" cy="67236"/>
            </a:xfrm>
            <a:grpFill/>
          </p:grpSpPr>
          <p:sp>
            <p:nvSpPr>
              <p:cNvPr id="74" name="Oval 73">
                <a:extLst>
                  <a:ext uri="{FF2B5EF4-FFF2-40B4-BE49-F238E27FC236}">
                    <a16:creationId xmlns:a16="http://schemas.microsoft.com/office/drawing/2014/main" id="{880AB062-7DE0-0445-A537-9CAF21B803D3}"/>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4B8CC9-8D60-0847-9839-0881E8321D83}"/>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7DBE0A4-89CA-3248-A36C-20B54D2AEC90}"/>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CF07194-C2A2-134F-8164-13AA0EC58976}"/>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9C688A4-2395-7248-89EF-CB958D939986}"/>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62F58D-B0B4-2941-8C9C-73858832E2BD}"/>
                </a:ext>
              </a:extLst>
            </p:cNvPr>
            <p:cNvGrpSpPr/>
            <p:nvPr/>
          </p:nvGrpSpPr>
          <p:grpSpPr>
            <a:xfrm>
              <a:off x="7543800" y="69408"/>
              <a:ext cx="590775" cy="67236"/>
              <a:chOff x="7543800" y="72612"/>
              <a:chExt cx="590775" cy="67236"/>
            </a:xfrm>
            <a:grpFill/>
          </p:grpSpPr>
          <p:sp>
            <p:nvSpPr>
              <p:cNvPr id="69" name="Oval 68">
                <a:extLst>
                  <a:ext uri="{FF2B5EF4-FFF2-40B4-BE49-F238E27FC236}">
                    <a16:creationId xmlns:a16="http://schemas.microsoft.com/office/drawing/2014/main" id="{0B0A3173-CBD7-C543-BCB3-3D7B175BF0D1}"/>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70BE89-86B2-0C44-BFBF-E949724C76F5}"/>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0DBAAD5-0709-0249-AFE5-B51C1657F120}"/>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CED9AD7-8475-FF4E-83E0-447F5BFE04EC}"/>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95308FC-9CD4-D84C-A31C-C90C9C0598CF}"/>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9B9A97B-CF49-5D4C-945C-EFC829AF774E}"/>
                </a:ext>
              </a:extLst>
            </p:cNvPr>
            <p:cNvGrpSpPr/>
            <p:nvPr/>
          </p:nvGrpSpPr>
          <p:grpSpPr>
            <a:xfrm>
              <a:off x="7543800" y="184795"/>
              <a:ext cx="590775" cy="67236"/>
              <a:chOff x="7543800" y="187359"/>
              <a:chExt cx="590775" cy="67236"/>
            </a:xfrm>
            <a:grpFill/>
          </p:grpSpPr>
          <p:sp>
            <p:nvSpPr>
              <p:cNvPr id="64" name="Oval 63">
                <a:extLst>
                  <a:ext uri="{FF2B5EF4-FFF2-40B4-BE49-F238E27FC236}">
                    <a16:creationId xmlns:a16="http://schemas.microsoft.com/office/drawing/2014/main" id="{E60AB1B0-C228-C841-BB3C-5D94CC192204}"/>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FFC430E-3504-DE4E-A27F-14AD0F843BED}"/>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8D0CA93-8B91-EA48-9056-E6416966DF49}"/>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DD92517-6812-5149-92CF-50FCBD8A4701}"/>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B07E2EB-0D93-D14F-949B-7079E6A3BF89}"/>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68F9E4E0-1FAD-7047-B470-3411288B1768}"/>
                </a:ext>
              </a:extLst>
            </p:cNvPr>
            <p:cNvGrpSpPr/>
            <p:nvPr/>
          </p:nvGrpSpPr>
          <p:grpSpPr>
            <a:xfrm>
              <a:off x="7543800" y="300182"/>
              <a:ext cx="590775" cy="67236"/>
              <a:chOff x="7543800" y="302105"/>
              <a:chExt cx="590775" cy="67236"/>
            </a:xfrm>
            <a:grpFill/>
          </p:grpSpPr>
          <p:sp>
            <p:nvSpPr>
              <p:cNvPr id="59" name="Oval 58">
                <a:extLst>
                  <a:ext uri="{FF2B5EF4-FFF2-40B4-BE49-F238E27FC236}">
                    <a16:creationId xmlns:a16="http://schemas.microsoft.com/office/drawing/2014/main" id="{0D6521BF-1EDD-C041-BD26-356D0CF0095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B20D3A0-035A-124F-BF7E-9A4A631A2839}"/>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6EC0028-8852-614C-A343-C8946CC464C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FF36CF9-7A74-3247-A88C-3A9DE3D92C83}"/>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0927AF-DFD7-814F-8BD8-B9AC4554EBA6}"/>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833CFF8-004C-5A45-93AE-F1B04D35CFEE}"/>
                </a:ext>
              </a:extLst>
            </p:cNvPr>
            <p:cNvGrpSpPr/>
            <p:nvPr/>
          </p:nvGrpSpPr>
          <p:grpSpPr>
            <a:xfrm>
              <a:off x="7543800" y="415569"/>
              <a:ext cx="590775" cy="67236"/>
              <a:chOff x="7543800" y="416851"/>
              <a:chExt cx="590775" cy="67236"/>
            </a:xfrm>
            <a:grpFill/>
          </p:grpSpPr>
          <p:sp>
            <p:nvSpPr>
              <p:cNvPr id="54" name="Oval 53">
                <a:extLst>
                  <a:ext uri="{FF2B5EF4-FFF2-40B4-BE49-F238E27FC236}">
                    <a16:creationId xmlns:a16="http://schemas.microsoft.com/office/drawing/2014/main" id="{D3FBD0E7-31A0-F94A-BD70-EBF27530379E}"/>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28E8659-FD62-734C-BAE4-77F5877C8A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B55D90-3D86-974E-B5BE-1EF1542D582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A2F6D66-F094-5941-BBC4-DFF532EA8A01}"/>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90B44F1-1E8C-2B4E-A240-6FD37C76051F}"/>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81A77F22-CD46-2242-A891-03E53836616E}"/>
                </a:ext>
              </a:extLst>
            </p:cNvPr>
            <p:cNvGrpSpPr/>
            <p:nvPr/>
          </p:nvGrpSpPr>
          <p:grpSpPr>
            <a:xfrm>
              <a:off x="7543800" y="530956"/>
              <a:ext cx="590775" cy="67236"/>
              <a:chOff x="7543800" y="531597"/>
              <a:chExt cx="590775" cy="67236"/>
            </a:xfrm>
            <a:grpFill/>
          </p:grpSpPr>
          <p:sp>
            <p:nvSpPr>
              <p:cNvPr id="49" name="Oval 48">
                <a:extLst>
                  <a:ext uri="{FF2B5EF4-FFF2-40B4-BE49-F238E27FC236}">
                    <a16:creationId xmlns:a16="http://schemas.microsoft.com/office/drawing/2014/main" id="{8130E007-CA66-D641-82BF-0E7F3AED0738}"/>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67D476D-5953-CD4B-88E4-15D729FF19B0}"/>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C75BE9D-7E96-854D-A01D-AE21601033E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64E24A2-C705-6D42-83FE-170C07AC936B}"/>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E99AB5-FA5F-BC40-9EE2-4700BCEDFA37}"/>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4E7BFB8A-7AA7-B048-8829-1AB01E305AF0}"/>
                </a:ext>
              </a:extLst>
            </p:cNvPr>
            <p:cNvGrpSpPr/>
            <p:nvPr/>
          </p:nvGrpSpPr>
          <p:grpSpPr>
            <a:xfrm>
              <a:off x="7543800" y="646343"/>
              <a:ext cx="590775" cy="67236"/>
              <a:chOff x="7543800" y="646343"/>
              <a:chExt cx="590775" cy="67236"/>
            </a:xfrm>
            <a:grpFill/>
          </p:grpSpPr>
          <p:sp>
            <p:nvSpPr>
              <p:cNvPr id="44" name="Oval 43">
                <a:extLst>
                  <a:ext uri="{FF2B5EF4-FFF2-40B4-BE49-F238E27FC236}">
                    <a16:creationId xmlns:a16="http://schemas.microsoft.com/office/drawing/2014/main" id="{C159488D-2C14-4C46-AAFA-07834965055F}"/>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5CC224E-6F7F-8741-8D82-5728A5B414C9}"/>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18A8A83-0307-2B47-9FC8-157B5CD3C696}"/>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83E58EC-55E2-434B-B722-5DBE8A13F37C}"/>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9B6F27C-DA8B-1043-8A3A-33E5826F3060}"/>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Title 1">
            <a:extLst>
              <a:ext uri="{FF2B5EF4-FFF2-40B4-BE49-F238E27FC236}">
                <a16:creationId xmlns:a16="http://schemas.microsoft.com/office/drawing/2014/main" id="{6427E4E8-5D51-204C-849F-C9236A62C23E}"/>
              </a:ext>
            </a:extLst>
          </p:cNvPr>
          <p:cNvSpPr>
            <a:spLocks noGrp="1"/>
          </p:cNvSpPr>
          <p:nvPr>
            <p:ph type="ctrTitle" hasCustomPrompt="1"/>
          </p:nvPr>
        </p:nvSpPr>
        <p:spPr>
          <a:xfrm>
            <a:off x="1368927" y="1371600"/>
            <a:ext cx="4615014" cy="1640898"/>
          </a:xfrm>
        </p:spPr>
        <p:txBody>
          <a:bodyPr anchor="t"/>
          <a:lstStyle>
            <a:lvl1pPr algn="l">
              <a:lnSpc>
                <a:spcPct val="80000"/>
              </a:lnSpc>
              <a:defRPr sz="4400">
                <a:solidFill>
                  <a:schemeClr val="tx2"/>
                </a:solidFill>
              </a:defRPr>
            </a:lvl1pPr>
          </a:lstStyle>
          <a:p>
            <a:r>
              <a:rPr lang="en-US" dirty="0"/>
              <a:t>This slide is used to highlight some form of content </a:t>
            </a:r>
          </a:p>
        </p:txBody>
      </p:sp>
      <p:sp>
        <p:nvSpPr>
          <p:cNvPr id="86" name="Picture Placeholder 9">
            <a:extLst>
              <a:ext uri="{FF2B5EF4-FFF2-40B4-BE49-F238E27FC236}">
                <a16:creationId xmlns:a16="http://schemas.microsoft.com/office/drawing/2014/main" id="{9FAD2C67-689A-3C4A-8CE9-C88D63CA96AF}"/>
              </a:ext>
            </a:extLst>
          </p:cNvPr>
          <p:cNvSpPr>
            <a:spLocks noGrp="1"/>
          </p:cNvSpPr>
          <p:nvPr>
            <p:ph type="pic" sz="quarter" idx="13" hasCustomPrompt="1"/>
          </p:nvPr>
        </p:nvSpPr>
        <p:spPr>
          <a:xfrm>
            <a:off x="1368927" y="5402146"/>
            <a:ext cx="3086115" cy="966114"/>
          </a:xfrm>
        </p:spPr>
        <p:txBody>
          <a:bodyPr anchor="ctr"/>
          <a:lstStyle>
            <a:lvl1pPr algn="ctr">
              <a:buNone/>
              <a:defRPr>
                <a:solidFill>
                  <a:schemeClr val="bg1"/>
                </a:solidFill>
              </a:defRPr>
            </a:lvl1pPr>
          </a:lstStyle>
          <a:p>
            <a:r>
              <a:rPr lang="en-US" dirty="0"/>
              <a:t>Select Logo</a:t>
            </a:r>
          </a:p>
        </p:txBody>
      </p:sp>
      <p:sp>
        <p:nvSpPr>
          <p:cNvPr id="88" name="Text Placeholder 87">
            <a:extLst>
              <a:ext uri="{FF2B5EF4-FFF2-40B4-BE49-F238E27FC236}">
                <a16:creationId xmlns:a16="http://schemas.microsoft.com/office/drawing/2014/main" id="{1E887DE2-31FB-5E44-AC0C-85A687E03135}"/>
              </a:ext>
            </a:extLst>
          </p:cNvPr>
          <p:cNvSpPr>
            <a:spLocks noGrp="1"/>
          </p:cNvSpPr>
          <p:nvPr>
            <p:ph type="body" sz="quarter" idx="14" hasCustomPrompt="1"/>
          </p:nvPr>
        </p:nvSpPr>
        <p:spPr>
          <a:xfrm>
            <a:off x="1368425" y="3291944"/>
            <a:ext cx="4386263" cy="664797"/>
          </a:xfrm>
        </p:spPr>
        <p:txBody>
          <a:bodyPr/>
          <a:lstStyle>
            <a:lvl1pPr marL="0" indent="0" algn="l">
              <a:spcBef>
                <a:spcPts val="0"/>
              </a:spcBef>
              <a:spcAft>
                <a:spcPts val="600"/>
              </a:spcAft>
              <a:buFont typeface="Arial" panose="020B0604020202020204" pitchFamily="34" charset="0"/>
              <a:buNone/>
              <a:defRPr sz="2400"/>
            </a:lvl1pPr>
            <a:lvl2pPr>
              <a:buNone/>
              <a:defRPr/>
            </a:lvl2pPr>
            <a:lvl3pPr>
              <a:buNone/>
              <a:defRPr/>
            </a:lvl3pPr>
            <a:lvl4pPr>
              <a:buNone/>
              <a:defRPr/>
            </a:lvl4pPr>
            <a:lvl5pPr>
              <a:buNone/>
              <a:defRPr/>
            </a:lvl5pPr>
          </a:lstStyle>
          <a:p>
            <a:pPr lvl="0"/>
            <a:r>
              <a:rPr lang="en-US" dirty="0"/>
              <a:t>Add a sentence of descriptive text if needed.</a:t>
            </a:r>
          </a:p>
        </p:txBody>
      </p:sp>
      <p:sp>
        <p:nvSpPr>
          <p:cNvPr id="87" name="Picture Placeholder 4">
            <a:extLst>
              <a:ext uri="{FF2B5EF4-FFF2-40B4-BE49-F238E27FC236}">
                <a16:creationId xmlns:a16="http://schemas.microsoft.com/office/drawing/2014/main" id="{53C12934-8489-ED47-9677-0D9506BDC2BE}"/>
              </a:ext>
            </a:extLst>
          </p:cNvPr>
          <p:cNvSpPr>
            <a:spLocks noGrp="1"/>
          </p:cNvSpPr>
          <p:nvPr>
            <p:ph type="pic" sz="quarter" idx="12" hasCustomPrompt="1"/>
          </p:nvPr>
        </p:nvSpPr>
        <p:spPr>
          <a:xfrm>
            <a:off x="6575344" y="1371601"/>
            <a:ext cx="5629077" cy="3697940"/>
          </a:xfrm>
        </p:spPr>
        <p:txBody>
          <a:bodyPr anchor="ctr"/>
          <a:lstStyle>
            <a:lvl1pPr algn="ctr">
              <a:buNone/>
              <a:defRPr>
                <a:solidFill>
                  <a:schemeClr val="tx2"/>
                </a:solidFill>
              </a:defRPr>
            </a:lvl1pPr>
          </a:lstStyle>
          <a:p>
            <a:r>
              <a:rPr lang="en-US" dirty="0"/>
              <a:t>Main Slide Deck Photo</a:t>
            </a:r>
          </a:p>
        </p:txBody>
      </p:sp>
      <p:sp>
        <p:nvSpPr>
          <p:cNvPr id="85" name="TextBox 84">
            <a:extLst>
              <a:ext uri="{FF2B5EF4-FFF2-40B4-BE49-F238E27FC236}">
                <a16:creationId xmlns:a16="http://schemas.microsoft.com/office/drawing/2014/main" id="{FD3EF107-8AE8-8442-810E-58D020DFC7E4}"/>
              </a:ext>
            </a:extLst>
          </p:cNvPr>
          <p:cNvSpPr txBox="1"/>
          <p:nvPr userDrawn="1"/>
        </p:nvSpPr>
        <p:spPr>
          <a:xfrm rot="16200000">
            <a:off x="-1351261" y="2594751"/>
            <a:ext cx="3808578" cy="24470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mn-lt"/>
                <a:ea typeface="+mn-ea"/>
                <a:cs typeface="+mn-cs"/>
              </a:rPr>
              <a:t>U. New Mexico Seminar – February 11, 2026</a:t>
            </a:r>
          </a:p>
        </p:txBody>
      </p:sp>
    </p:spTree>
    <p:extLst>
      <p:ext uri="{BB962C8B-B14F-4D97-AF65-F5344CB8AC3E}">
        <p14:creationId xmlns:p14="http://schemas.microsoft.com/office/powerpoint/2010/main" val="2280434450"/>
      </p:ext>
    </p:extLst>
  </p:cSld>
  <p:clrMapOvr>
    <a:masterClrMapping/>
  </p:clrMapOvr>
  <p:transition>
    <p:fade/>
  </p:transition>
  <p:extLst>
    <p:ext uri="{DCECCB84-F9BA-43D5-87BE-67443E8EF086}">
      <p15:sldGuideLst xmlns:p15="http://schemas.microsoft.com/office/powerpoint/2012/main">
        <p15:guide id="1" orient="horz" pos="2208"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ed Content with Vertical Imag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937C19-40A7-4941-A7B7-193636B91242}"/>
              </a:ext>
            </a:extLst>
          </p:cNvPr>
          <p:cNvGrpSpPr/>
          <p:nvPr userDrawn="1"/>
        </p:nvGrpSpPr>
        <p:grpSpPr>
          <a:xfrm>
            <a:off x="8040556" y="1371600"/>
            <a:ext cx="3910389" cy="288432"/>
            <a:chOff x="7584141" y="1424618"/>
            <a:chExt cx="3910389" cy="288432"/>
          </a:xfrm>
        </p:grpSpPr>
        <p:cxnSp>
          <p:nvCxnSpPr>
            <p:cNvPr id="17" name="Straight Connector 16">
              <a:extLst>
                <a:ext uri="{FF2B5EF4-FFF2-40B4-BE49-F238E27FC236}">
                  <a16:creationId xmlns:a16="http://schemas.microsoft.com/office/drawing/2014/main" id="{3895EF06-2B98-EA40-9019-2F4D162B1999}"/>
                </a:ext>
              </a:extLst>
            </p:cNvPr>
            <p:cNvCxnSpPr>
              <a:cxnSpLocks/>
            </p:cNvCxnSpPr>
            <p:nvPr/>
          </p:nvCxnSpPr>
          <p:spPr>
            <a:xfrm flipV="1">
              <a:off x="758414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183929-8787-BC4E-8C9C-DBB8276B38CE}"/>
                </a:ext>
              </a:extLst>
            </p:cNvPr>
            <p:cNvCxnSpPr>
              <a:cxnSpLocks/>
            </p:cNvCxnSpPr>
            <p:nvPr/>
          </p:nvCxnSpPr>
          <p:spPr>
            <a:xfrm flipV="1">
              <a:off x="7913410"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AC3E16-44E6-4F47-8EB0-2155EFC5DE72}"/>
                </a:ext>
              </a:extLst>
            </p:cNvPr>
            <p:cNvCxnSpPr>
              <a:cxnSpLocks/>
            </p:cNvCxnSpPr>
            <p:nvPr/>
          </p:nvCxnSpPr>
          <p:spPr>
            <a:xfrm flipV="1">
              <a:off x="8242679"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325CAC-3EBC-3446-AD4E-8C2B21A9EF3A}"/>
                </a:ext>
              </a:extLst>
            </p:cNvPr>
            <p:cNvCxnSpPr>
              <a:cxnSpLocks/>
            </p:cNvCxnSpPr>
            <p:nvPr/>
          </p:nvCxnSpPr>
          <p:spPr>
            <a:xfrm flipV="1">
              <a:off x="857194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81357C-2AB3-5C43-85B9-DA4A8AE901E6}"/>
                </a:ext>
              </a:extLst>
            </p:cNvPr>
            <p:cNvCxnSpPr>
              <a:cxnSpLocks/>
            </p:cNvCxnSpPr>
            <p:nvPr/>
          </p:nvCxnSpPr>
          <p:spPr>
            <a:xfrm flipV="1">
              <a:off x="8901217"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36AFE-E88F-AD45-85FB-6B5DCD278665}"/>
                </a:ext>
              </a:extLst>
            </p:cNvPr>
            <p:cNvCxnSpPr>
              <a:cxnSpLocks/>
            </p:cNvCxnSpPr>
            <p:nvPr/>
          </p:nvCxnSpPr>
          <p:spPr>
            <a:xfrm flipV="1">
              <a:off x="9230486"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0829-F10F-B844-B22C-E3F1EAD61AFA}"/>
                </a:ext>
              </a:extLst>
            </p:cNvPr>
            <p:cNvCxnSpPr>
              <a:cxnSpLocks/>
            </p:cNvCxnSpPr>
            <p:nvPr/>
          </p:nvCxnSpPr>
          <p:spPr>
            <a:xfrm flipV="1">
              <a:off x="9559755"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C85DB-253B-8946-88C0-B7331EABFAD2}"/>
                </a:ext>
              </a:extLst>
            </p:cNvPr>
            <p:cNvCxnSpPr>
              <a:cxnSpLocks/>
            </p:cNvCxnSpPr>
            <p:nvPr/>
          </p:nvCxnSpPr>
          <p:spPr>
            <a:xfrm flipV="1">
              <a:off x="9889024"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BB5419-F09D-434D-943C-0DE0034C058C}"/>
                </a:ext>
              </a:extLst>
            </p:cNvPr>
            <p:cNvCxnSpPr>
              <a:cxnSpLocks/>
            </p:cNvCxnSpPr>
            <p:nvPr/>
          </p:nvCxnSpPr>
          <p:spPr>
            <a:xfrm flipV="1">
              <a:off x="10218293"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EB7D54-4AF8-6F4B-B573-6A4608E69DCD}"/>
                </a:ext>
              </a:extLst>
            </p:cNvPr>
            <p:cNvCxnSpPr>
              <a:cxnSpLocks/>
            </p:cNvCxnSpPr>
            <p:nvPr/>
          </p:nvCxnSpPr>
          <p:spPr>
            <a:xfrm flipV="1">
              <a:off x="10547562"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E085B-472B-7C4F-88F7-EFCED6A04BEB}"/>
                </a:ext>
              </a:extLst>
            </p:cNvPr>
            <p:cNvCxnSpPr>
              <a:cxnSpLocks/>
            </p:cNvCxnSpPr>
            <p:nvPr/>
          </p:nvCxnSpPr>
          <p:spPr>
            <a:xfrm flipV="1">
              <a:off x="1087683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A3916C-6389-1642-9CA5-0BE7644E50E0}"/>
                </a:ext>
              </a:extLst>
            </p:cNvPr>
            <p:cNvCxnSpPr>
              <a:cxnSpLocks/>
            </p:cNvCxnSpPr>
            <p:nvPr/>
          </p:nvCxnSpPr>
          <p:spPr>
            <a:xfrm flipV="1">
              <a:off x="1120609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FEA01D7-B404-904A-96AB-35CC4DF9FF23}"/>
              </a:ext>
            </a:extLst>
          </p:cNvPr>
          <p:cNvGrpSpPr/>
          <p:nvPr userDrawn="1"/>
        </p:nvGrpSpPr>
        <p:grpSpPr>
          <a:xfrm>
            <a:off x="401059" y="399023"/>
            <a:ext cx="274320" cy="212725"/>
            <a:chOff x="11343190" y="687636"/>
            <a:chExt cx="274320" cy="212725"/>
          </a:xfrm>
        </p:grpSpPr>
        <p:cxnSp>
          <p:nvCxnSpPr>
            <p:cNvPr id="30" name="Straight Connector 29">
              <a:extLst>
                <a:ext uri="{FF2B5EF4-FFF2-40B4-BE49-F238E27FC236}">
                  <a16:creationId xmlns:a16="http://schemas.microsoft.com/office/drawing/2014/main" id="{005158E5-473B-6748-867B-510B22C34E5A}"/>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014D27-F161-A445-B952-160EF4D746ED}"/>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FEAE8E-A6C4-034D-8A1E-9CF18904A23D}"/>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F14729-8C34-AF40-9580-0066A5A12A2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1B8E7794-72D8-3143-BE21-F0E03CCE1A96}"/>
              </a:ext>
            </a:extLst>
          </p:cNvPr>
          <p:cNvSpPr/>
          <p:nvPr userDrawn="1"/>
        </p:nvSpPr>
        <p:spPr>
          <a:xfrm>
            <a:off x="0" y="4861932"/>
            <a:ext cx="579863" cy="1996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grpSp>
        <p:nvGrpSpPr>
          <p:cNvPr id="35" name="Group 34">
            <a:extLst>
              <a:ext uri="{FF2B5EF4-FFF2-40B4-BE49-F238E27FC236}">
                <a16:creationId xmlns:a16="http://schemas.microsoft.com/office/drawing/2014/main" id="{05843A35-E997-2849-9ADF-E62F84C88443}"/>
              </a:ext>
            </a:extLst>
          </p:cNvPr>
          <p:cNvGrpSpPr/>
          <p:nvPr userDrawn="1"/>
        </p:nvGrpSpPr>
        <p:grpSpPr>
          <a:xfrm>
            <a:off x="6092573" y="5533507"/>
            <a:ext cx="502600" cy="744358"/>
            <a:chOff x="7543800" y="-161366"/>
            <a:chExt cx="590775" cy="874945"/>
          </a:xfrm>
          <a:solidFill>
            <a:schemeClr val="accent1"/>
          </a:solidFill>
        </p:grpSpPr>
        <p:grpSp>
          <p:nvGrpSpPr>
            <p:cNvPr id="36" name="Group 35">
              <a:extLst>
                <a:ext uri="{FF2B5EF4-FFF2-40B4-BE49-F238E27FC236}">
                  <a16:creationId xmlns:a16="http://schemas.microsoft.com/office/drawing/2014/main" id="{DCD7467D-A401-7948-9405-D8DF370C99F9}"/>
                </a:ext>
              </a:extLst>
            </p:cNvPr>
            <p:cNvGrpSpPr/>
            <p:nvPr/>
          </p:nvGrpSpPr>
          <p:grpSpPr>
            <a:xfrm>
              <a:off x="7543800" y="-161366"/>
              <a:ext cx="590775" cy="67236"/>
              <a:chOff x="7543800" y="-161366"/>
              <a:chExt cx="590775" cy="67236"/>
            </a:xfrm>
            <a:grpFill/>
          </p:grpSpPr>
          <p:sp>
            <p:nvSpPr>
              <p:cNvPr id="79" name="Oval 78">
                <a:extLst>
                  <a:ext uri="{FF2B5EF4-FFF2-40B4-BE49-F238E27FC236}">
                    <a16:creationId xmlns:a16="http://schemas.microsoft.com/office/drawing/2014/main" id="{294C53F2-5FC4-2045-81EE-E5D1B1FCDFD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09C2E7C-6EA0-5A43-A50B-012653894CFD}"/>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59FF796-E951-014A-93DA-249A34BCC6C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49F8C600-C2D9-3C42-8BBF-A8D8F9C386E8}"/>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6F999D5-0ED8-3D4D-B381-B37D252951E9}"/>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DDAB66F-4A22-3F4C-95A7-CFE12BA94972}"/>
                </a:ext>
              </a:extLst>
            </p:cNvPr>
            <p:cNvGrpSpPr/>
            <p:nvPr/>
          </p:nvGrpSpPr>
          <p:grpSpPr>
            <a:xfrm>
              <a:off x="7543800" y="-45979"/>
              <a:ext cx="590775" cy="67236"/>
              <a:chOff x="7543800" y="-44377"/>
              <a:chExt cx="590775" cy="67236"/>
            </a:xfrm>
            <a:grpFill/>
          </p:grpSpPr>
          <p:sp>
            <p:nvSpPr>
              <p:cNvPr id="74" name="Oval 73">
                <a:extLst>
                  <a:ext uri="{FF2B5EF4-FFF2-40B4-BE49-F238E27FC236}">
                    <a16:creationId xmlns:a16="http://schemas.microsoft.com/office/drawing/2014/main" id="{880AB062-7DE0-0445-A537-9CAF21B803D3}"/>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4B8CC9-8D60-0847-9839-0881E8321D83}"/>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7DBE0A4-89CA-3248-A36C-20B54D2AEC90}"/>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CF07194-C2A2-134F-8164-13AA0EC58976}"/>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9C688A4-2395-7248-89EF-CB958D939986}"/>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362F58D-B0B4-2941-8C9C-73858832E2BD}"/>
                </a:ext>
              </a:extLst>
            </p:cNvPr>
            <p:cNvGrpSpPr/>
            <p:nvPr/>
          </p:nvGrpSpPr>
          <p:grpSpPr>
            <a:xfrm>
              <a:off x="7543800" y="69408"/>
              <a:ext cx="590775" cy="67236"/>
              <a:chOff x="7543800" y="72612"/>
              <a:chExt cx="590775" cy="67236"/>
            </a:xfrm>
            <a:grpFill/>
          </p:grpSpPr>
          <p:sp>
            <p:nvSpPr>
              <p:cNvPr id="69" name="Oval 68">
                <a:extLst>
                  <a:ext uri="{FF2B5EF4-FFF2-40B4-BE49-F238E27FC236}">
                    <a16:creationId xmlns:a16="http://schemas.microsoft.com/office/drawing/2014/main" id="{0B0A3173-CBD7-C543-BCB3-3D7B175BF0D1}"/>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70BE89-86B2-0C44-BFBF-E949724C76F5}"/>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0DBAAD5-0709-0249-AFE5-B51C1657F120}"/>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CED9AD7-8475-FF4E-83E0-447F5BFE04EC}"/>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95308FC-9CD4-D84C-A31C-C90C9C0598CF}"/>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9B9A97B-CF49-5D4C-945C-EFC829AF774E}"/>
                </a:ext>
              </a:extLst>
            </p:cNvPr>
            <p:cNvGrpSpPr/>
            <p:nvPr/>
          </p:nvGrpSpPr>
          <p:grpSpPr>
            <a:xfrm>
              <a:off x="7543800" y="184795"/>
              <a:ext cx="590775" cy="67236"/>
              <a:chOff x="7543800" y="187359"/>
              <a:chExt cx="590775" cy="67236"/>
            </a:xfrm>
            <a:grpFill/>
          </p:grpSpPr>
          <p:sp>
            <p:nvSpPr>
              <p:cNvPr id="64" name="Oval 63">
                <a:extLst>
                  <a:ext uri="{FF2B5EF4-FFF2-40B4-BE49-F238E27FC236}">
                    <a16:creationId xmlns:a16="http://schemas.microsoft.com/office/drawing/2014/main" id="{E60AB1B0-C228-C841-BB3C-5D94CC192204}"/>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FFC430E-3504-DE4E-A27F-14AD0F843BED}"/>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8D0CA93-8B91-EA48-9056-E6416966DF49}"/>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DD92517-6812-5149-92CF-50FCBD8A4701}"/>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B07E2EB-0D93-D14F-949B-7079E6A3BF89}"/>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68F9E4E0-1FAD-7047-B470-3411288B1768}"/>
                </a:ext>
              </a:extLst>
            </p:cNvPr>
            <p:cNvGrpSpPr/>
            <p:nvPr/>
          </p:nvGrpSpPr>
          <p:grpSpPr>
            <a:xfrm>
              <a:off x="7543800" y="300182"/>
              <a:ext cx="590775" cy="67236"/>
              <a:chOff x="7543800" y="302105"/>
              <a:chExt cx="590775" cy="67236"/>
            </a:xfrm>
            <a:grpFill/>
          </p:grpSpPr>
          <p:sp>
            <p:nvSpPr>
              <p:cNvPr id="59" name="Oval 58">
                <a:extLst>
                  <a:ext uri="{FF2B5EF4-FFF2-40B4-BE49-F238E27FC236}">
                    <a16:creationId xmlns:a16="http://schemas.microsoft.com/office/drawing/2014/main" id="{0D6521BF-1EDD-C041-BD26-356D0CF0095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B20D3A0-035A-124F-BF7E-9A4A631A2839}"/>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6EC0028-8852-614C-A343-C8946CC464C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FF36CF9-7A74-3247-A88C-3A9DE3D92C83}"/>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B0927AF-DFD7-814F-8BD8-B9AC4554EBA6}"/>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833CFF8-004C-5A45-93AE-F1B04D35CFEE}"/>
                </a:ext>
              </a:extLst>
            </p:cNvPr>
            <p:cNvGrpSpPr/>
            <p:nvPr/>
          </p:nvGrpSpPr>
          <p:grpSpPr>
            <a:xfrm>
              <a:off x="7543800" y="415569"/>
              <a:ext cx="590775" cy="67236"/>
              <a:chOff x="7543800" y="416851"/>
              <a:chExt cx="590775" cy="67236"/>
            </a:xfrm>
            <a:grpFill/>
          </p:grpSpPr>
          <p:sp>
            <p:nvSpPr>
              <p:cNvPr id="54" name="Oval 53">
                <a:extLst>
                  <a:ext uri="{FF2B5EF4-FFF2-40B4-BE49-F238E27FC236}">
                    <a16:creationId xmlns:a16="http://schemas.microsoft.com/office/drawing/2014/main" id="{D3FBD0E7-31A0-F94A-BD70-EBF27530379E}"/>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28E8659-FD62-734C-BAE4-77F5877C8A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B55D90-3D86-974E-B5BE-1EF1542D582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A2F6D66-F094-5941-BBC4-DFF532EA8A01}"/>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90B44F1-1E8C-2B4E-A240-6FD37C76051F}"/>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81A77F22-CD46-2242-A891-03E53836616E}"/>
                </a:ext>
              </a:extLst>
            </p:cNvPr>
            <p:cNvGrpSpPr/>
            <p:nvPr/>
          </p:nvGrpSpPr>
          <p:grpSpPr>
            <a:xfrm>
              <a:off x="7543800" y="530956"/>
              <a:ext cx="590775" cy="67236"/>
              <a:chOff x="7543800" y="531597"/>
              <a:chExt cx="590775" cy="67236"/>
            </a:xfrm>
            <a:grpFill/>
          </p:grpSpPr>
          <p:sp>
            <p:nvSpPr>
              <p:cNvPr id="49" name="Oval 48">
                <a:extLst>
                  <a:ext uri="{FF2B5EF4-FFF2-40B4-BE49-F238E27FC236}">
                    <a16:creationId xmlns:a16="http://schemas.microsoft.com/office/drawing/2014/main" id="{8130E007-CA66-D641-82BF-0E7F3AED0738}"/>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67D476D-5953-CD4B-88E4-15D729FF19B0}"/>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C75BE9D-7E96-854D-A01D-AE21601033E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64E24A2-C705-6D42-83FE-170C07AC936B}"/>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9E99AB5-FA5F-BC40-9EE2-4700BCEDFA37}"/>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4E7BFB8A-7AA7-B048-8829-1AB01E305AF0}"/>
                </a:ext>
              </a:extLst>
            </p:cNvPr>
            <p:cNvGrpSpPr/>
            <p:nvPr/>
          </p:nvGrpSpPr>
          <p:grpSpPr>
            <a:xfrm>
              <a:off x="7543800" y="646343"/>
              <a:ext cx="590775" cy="67236"/>
              <a:chOff x="7543800" y="646343"/>
              <a:chExt cx="590775" cy="67236"/>
            </a:xfrm>
            <a:grpFill/>
          </p:grpSpPr>
          <p:sp>
            <p:nvSpPr>
              <p:cNvPr id="44" name="Oval 43">
                <a:extLst>
                  <a:ext uri="{FF2B5EF4-FFF2-40B4-BE49-F238E27FC236}">
                    <a16:creationId xmlns:a16="http://schemas.microsoft.com/office/drawing/2014/main" id="{C159488D-2C14-4C46-AAFA-07834965055F}"/>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5CC224E-6F7F-8741-8D82-5728A5B414C9}"/>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18A8A83-0307-2B47-9FC8-157B5CD3C696}"/>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83E58EC-55E2-434B-B722-5DBE8A13F37C}"/>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9B6F27C-DA8B-1043-8A3A-33E5826F3060}"/>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Title 1">
            <a:extLst>
              <a:ext uri="{FF2B5EF4-FFF2-40B4-BE49-F238E27FC236}">
                <a16:creationId xmlns:a16="http://schemas.microsoft.com/office/drawing/2014/main" id="{6427E4E8-5D51-204C-849F-C9236A62C23E}"/>
              </a:ext>
            </a:extLst>
          </p:cNvPr>
          <p:cNvSpPr>
            <a:spLocks noGrp="1"/>
          </p:cNvSpPr>
          <p:nvPr>
            <p:ph type="ctrTitle" hasCustomPrompt="1"/>
          </p:nvPr>
        </p:nvSpPr>
        <p:spPr>
          <a:xfrm>
            <a:off x="1368927" y="1371600"/>
            <a:ext cx="4615014" cy="1640898"/>
          </a:xfrm>
        </p:spPr>
        <p:txBody>
          <a:bodyPr anchor="t"/>
          <a:lstStyle>
            <a:lvl1pPr algn="l">
              <a:lnSpc>
                <a:spcPct val="80000"/>
              </a:lnSpc>
              <a:defRPr sz="4400">
                <a:solidFill>
                  <a:schemeClr val="tx2"/>
                </a:solidFill>
              </a:defRPr>
            </a:lvl1pPr>
          </a:lstStyle>
          <a:p>
            <a:r>
              <a:rPr lang="en-US" dirty="0"/>
              <a:t>This slide is used to highlight some form of content </a:t>
            </a:r>
          </a:p>
        </p:txBody>
      </p:sp>
      <p:sp>
        <p:nvSpPr>
          <p:cNvPr id="85" name="Picture Placeholder 4">
            <a:extLst>
              <a:ext uri="{FF2B5EF4-FFF2-40B4-BE49-F238E27FC236}">
                <a16:creationId xmlns:a16="http://schemas.microsoft.com/office/drawing/2014/main" id="{848A26CC-5521-DD47-862F-3B77250C5ED6}"/>
              </a:ext>
            </a:extLst>
          </p:cNvPr>
          <p:cNvSpPr>
            <a:spLocks noGrp="1"/>
          </p:cNvSpPr>
          <p:nvPr>
            <p:ph type="pic" sz="quarter" idx="10" hasCustomPrompt="1"/>
          </p:nvPr>
        </p:nvSpPr>
        <p:spPr>
          <a:xfrm>
            <a:off x="6933057" y="469931"/>
            <a:ext cx="4257670" cy="6388059"/>
          </a:xfrm>
        </p:spPr>
        <p:txBody>
          <a:bodyPr anchor="ctr"/>
          <a:lstStyle>
            <a:lvl1pPr algn="ctr">
              <a:buNone/>
              <a:defRPr/>
            </a:lvl1pPr>
          </a:lstStyle>
          <a:p>
            <a:r>
              <a:rPr lang="en-US" dirty="0"/>
              <a:t>Insert Image</a:t>
            </a:r>
          </a:p>
        </p:txBody>
      </p:sp>
      <p:sp>
        <p:nvSpPr>
          <p:cNvPr id="86" name="Picture Placeholder 9">
            <a:extLst>
              <a:ext uri="{FF2B5EF4-FFF2-40B4-BE49-F238E27FC236}">
                <a16:creationId xmlns:a16="http://schemas.microsoft.com/office/drawing/2014/main" id="{9FAD2C67-689A-3C4A-8CE9-C88D63CA96AF}"/>
              </a:ext>
            </a:extLst>
          </p:cNvPr>
          <p:cNvSpPr>
            <a:spLocks noGrp="1"/>
          </p:cNvSpPr>
          <p:nvPr>
            <p:ph type="pic" sz="quarter" idx="13" hasCustomPrompt="1"/>
          </p:nvPr>
        </p:nvSpPr>
        <p:spPr>
          <a:xfrm>
            <a:off x="1368927" y="5402146"/>
            <a:ext cx="3086115" cy="966114"/>
          </a:xfrm>
        </p:spPr>
        <p:txBody>
          <a:bodyPr anchor="ctr"/>
          <a:lstStyle>
            <a:lvl1pPr algn="ctr">
              <a:buNone/>
              <a:defRPr>
                <a:solidFill>
                  <a:schemeClr val="bg1"/>
                </a:solidFill>
              </a:defRPr>
            </a:lvl1pPr>
          </a:lstStyle>
          <a:p>
            <a:r>
              <a:rPr lang="en-US" dirty="0"/>
              <a:t>Select Logo</a:t>
            </a:r>
          </a:p>
        </p:txBody>
      </p:sp>
      <p:sp>
        <p:nvSpPr>
          <p:cNvPr id="88" name="Text Placeholder 87">
            <a:extLst>
              <a:ext uri="{FF2B5EF4-FFF2-40B4-BE49-F238E27FC236}">
                <a16:creationId xmlns:a16="http://schemas.microsoft.com/office/drawing/2014/main" id="{1E887DE2-31FB-5E44-AC0C-85A687E03135}"/>
              </a:ext>
            </a:extLst>
          </p:cNvPr>
          <p:cNvSpPr>
            <a:spLocks noGrp="1"/>
          </p:cNvSpPr>
          <p:nvPr>
            <p:ph type="body" sz="quarter" idx="14" hasCustomPrompt="1"/>
          </p:nvPr>
        </p:nvSpPr>
        <p:spPr>
          <a:xfrm>
            <a:off x="1368425" y="3291944"/>
            <a:ext cx="4386263" cy="664797"/>
          </a:xfrm>
        </p:spPr>
        <p:txBody>
          <a:bodyPr/>
          <a:lstStyle>
            <a:lvl1pPr marL="0" indent="0" algn="l">
              <a:spcBef>
                <a:spcPts val="0"/>
              </a:spcBef>
              <a:spcAft>
                <a:spcPts val="600"/>
              </a:spcAft>
              <a:buFont typeface="Arial" panose="020B0604020202020204" pitchFamily="34" charset="0"/>
              <a:buNone/>
              <a:defRPr sz="2400"/>
            </a:lvl1pPr>
            <a:lvl2pPr>
              <a:buNone/>
              <a:defRPr/>
            </a:lvl2pPr>
            <a:lvl3pPr>
              <a:buNone/>
              <a:defRPr/>
            </a:lvl3pPr>
            <a:lvl4pPr>
              <a:buNone/>
              <a:defRPr/>
            </a:lvl4pPr>
            <a:lvl5pPr>
              <a:buNone/>
              <a:defRPr/>
            </a:lvl5pPr>
          </a:lstStyle>
          <a:p>
            <a:pPr lvl="0"/>
            <a:r>
              <a:rPr lang="en-US" dirty="0"/>
              <a:t>Add a sentence of descriptive text if needed.</a:t>
            </a:r>
          </a:p>
        </p:txBody>
      </p:sp>
      <p:sp>
        <p:nvSpPr>
          <p:cNvPr id="87" name="TextBox 86">
            <a:extLst>
              <a:ext uri="{FF2B5EF4-FFF2-40B4-BE49-F238E27FC236}">
                <a16:creationId xmlns:a16="http://schemas.microsoft.com/office/drawing/2014/main" id="{200AD913-FAAC-E84F-88B3-64FD916E2AC3}"/>
              </a:ext>
            </a:extLst>
          </p:cNvPr>
          <p:cNvSpPr txBox="1"/>
          <p:nvPr userDrawn="1"/>
        </p:nvSpPr>
        <p:spPr>
          <a:xfrm rot="16200000">
            <a:off x="-938468" y="2943248"/>
            <a:ext cx="2953373" cy="138499"/>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mn-lt"/>
                <a:ea typeface="+mn-ea"/>
                <a:cs typeface="+mn-cs"/>
              </a:rPr>
              <a:t>U. New Mexico Seminar – February 11, 2026</a:t>
            </a:r>
          </a:p>
        </p:txBody>
      </p:sp>
    </p:spTree>
    <p:extLst>
      <p:ext uri="{BB962C8B-B14F-4D97-AF65-F5344CB8AC3E}">
        <p14:creationId xmlns:p14="http://schemas.microsoft.com/office/powerpoint/2010/main" val="2018154316"/>
      </p:ext>
    </p:extLst>
  </p:cSld>
  <p:clrMapOvr>
    <a:masterClrMapping/>
  </p:clrMapOvr>
  <p:transition>
    <p:fade/>
  </p:transition>
  <p:extLst>
    <p:ext uri="{DCECCB84-F9BA-43D5-87BE-67443E8EF086}">
      <p15:sldGuideLst xmlns:p15="http://schemas.microsoft.com/office/powerpoint/2012/main">
        <p15:guide id="1" orient="horz" pos="2208"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71F258-1A68-4C4E-8346-5C0E931AB528}"/>
              </a:ext>
            </a:extLst>
          </p:cNvPr>
          <p:cNvSpPr txBox="1"/>
          <p:nvPr userDrawn="1"/>
        </p:nvSpPr>
        <p:spPr>
          <a:xfrm>
            <a:off x="1143000" y="585180"/>
            <a:ext cx="4683642" cy="184666"/>
          </a:xfrm>
          <a:prstGeom prst="rect">
            <a:avLst/>
          </a:prstGeom>
          <a:noFill/>
        </p:spPr>
        <p:txBody>
          <a:bodyPr wrap="square" l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dirty="0">
                <a:ln>
                  <a:noFill/>
                </a:ln>
                <a:solidFill>
                  <a:schemeClr val="tx2"/>
                </a:solidFill>
                <a:effectLst/>
                <a:uLnTx/>
                <a:uFillTx/>
                <a:latin typeface="+mn-lt"/>
                <a:ea typeface="+mn-ea"/>
                <a:cs typeface="+mn-cs"/>
              </a:rPr>
              <a:t>University of New Mexico Seminar – February 11, 2026</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488347" y="633791"/>
            <a:ext cx="175450" cy="136055"/>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576072" y="914400"/>
            <a:ext cx="0" cy="502920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486BE32-D590-3242-B4C4-A6516619FFE0}"/>
              </a:ext>
            </a:extLst>
          </p:cNvPr>
          <p:cNvSpPr>
            <a:spLocks noGrp="1"/>
          </p:cNvSpPr>
          <p:nvPr>
            <p:ph type="body" sz="quarter" idx="10" hasCustomPrompt="1"/>
          </p:nvPr>
        </p:nvSpPr>
        <p:spPr>
          <a:xfrm>
            <a:off x="1143000" y="4197583"/>
            <a:ext cx="3441700" cy="1746017"/>
          </a:xfrm>
          <a:solidFill>
            <a:schemeClr val="accent1"/>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4" name="Text Placeholder 5">
            <a:extLst>
              <a:ext uri="{FF2B5EF4-FFF2-40B4-BE49-F238E27FC236}">
                <a16:creationId xmlns:a16="http://schemas.microsoft.com/office/drawing/2014/main" id="{1426F026-DBC2-9949-90BC-0C92D5573AF4}"/>
              </a:ext>
            </a:extLst>
          </p:cNvPr>
          <p:cNvSpPr>
            <a:spLocks noGrp="1"/>
          </p:cNvSpPr>
          <p:nvPr>
            <p:ph type="body" sz="quarter" idx="11" hasCustomPrompt="1"/>
          </p:nvPr>
        </p:nvSpPr>
        <p:spPr>
          <a:xfrm>
            <a:off x="4679950" y="4197583"/>
            <a:ext cx="3441700" cy="1746017"/>
          </a:xfrm>
          <a:solidFill>
            <a:schemeClr val="accent1">
              <a:lumMod val="75000"/>
            </a:schemeClr>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5" name="Text Placeholder 5">
            <a:extLst>
              <a:ext uri="{FF2B5EF4-FFF2-40B4-BE49-F238E27FC236}">
                <a16:creationId xmlns:a16="http://schemas.microsoft.com/office/drawing/2014/main" id="{C062984B-9ED1-3A46-8503-74132E81CA74}"/>
              </a:ext>
            </a:extLst>
          </p:cNvPr>
          <p:cNvSpPr>
            <a:spLocks noGrp="1"/>
          </p:cNvSpPr>
          <p:nvPr>
            <p:ph type="body" sz="quarter" idx="12" hasCustomPrompt="1"/>
          </p:nvPr>
        </p:nvSpPr>
        <p:spPr>
          <a:xfrm>
            <a:off x="8216900" y="4197582"/>
            <a:ext cx="3441700" cy="1746017"/>
          </a:xfrm>
          <a:solidFill>
            <a:schemeClr val="accent1">
              <a:lumMod val="50000"/>
            </a:schemeClr>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7" name="Picture Placeholder 16">
            <a:extLst>
              <a:ext uri="{FF2B5EF4-FFF2-40B4-BE49-F238E27FC236}">
                <a16:creationId xmlns:a16="http://schemas.microsoft.com/office/drawing/2014/main" id="{E1ED4185-8286-4D41-8494-C7D287B022F6}"/>
              </a:ext>
            </a:extLst>
          </p:cNvPr>
          <p:cNvSpPr>
            <a:spLocks noGrp="1"/>
          </p:cNvSpPr>
          <p:nvPr>
            <p:ph type="pic" sz="quarter" idx="13"/>
          </p:nvPr>
        </p:nvSpPr>
        <p:spPr>
          <a:xfrm>
            <a:off x="1143000" y="1502154"/>
            <a:ext cx="3441700" cy="2695431"/>
          </a:xfrm>
        </p:spPr>
        <p:txBody>
          <a:bodyPr anchor="ctr"/>
          <a:lstStyle>
            <a:lvl1pPr algn="ctr">
              <a:buNone/>
              <a:defRPr/>
            </a:lvl1pPr>
          </a:lstStyle>
          <a:p>
            <a:r>
              <a:rPr lang="en-US"/>
              <a:t>Click icon to add picture</a:t>
            </a:r>
          </a:p>
        </p:txBody>
      </p:sp>
      <p:sp>
        <p:nvSpPr>
          <p:cNvPr id="18" name="Picture Placeholder 16">
            <a:extLst>
              <a:ext uri="{FF2B5EF4-FFF2-40B4-BE49-F238E27FC236}">
                <a16:creationId xmlns:a16="http://schemas.microsoft.com/office/drawing/2014/main" id="{48B7F9AA-734B-ED43-8307-D6087385EB5C}"/>
              </a:ext>
            </a:extLst>
          </p:cNvPr>
          <p:cNvSpPr>
            <a:spLocks noGrp="1"/>
          </p:cNvSpPr>
          <p:nvPr>
            <p:ph type="pic" sz="quarter" idx="14"/>
          </p:nvPr>
        </p:nvSpPr>
        <p:spPr>
          <a:xfrm>
            <a:off x="4679950" y="1502153"/>
            <a:ext cx="3441700" cy="2695431"/>
          </a:xfrm>
        </p:spPr>
        <p:txBody>
          <a:bodyPr anchor="ctr"/>
          <a:lstStyle>
            <a:lvl1pPr algn="ctr">
              <a:buNone/>
              <a:defRPr/>
            </a:lvl1pPr>
          </a:lstStyle>
          <a:p>
            <a:r>
              <a:rPr lang="en-US"/>
              <a:t>Click icon to add picture</a:t>
            </a:r>
          </a:p>
        </p:txBody>
      </p:sp>
      <p:sp>
        <p:nvSpPr>
          <p:cNvPr id="19" name="Picture Placeholder 16">
            <a:extLst>
              <a:ext uri="{FF2B5EF4-FFF2-40B4-BE49-F238E27FC236}">
                <a16:creationId xmlns:a16="http://schemas.microsoft.com/office/drawing/2014/main" id="{A5457519-2E4B-294B-8BAA-F05DD257942F}"/>
              </a:ext>
            </a:extLst>
          </p:cNvPr>
          <p:cNvSpPr>
            <a:spLocks noGrp="1"/>
          </p:cNvSpPr>
          <p:nvPr>
            <p:ph type="pic" sz="quarter" idx="15"/>
          </p:nvPr>
        </p:nvSpPr>
        <p:spPr>
          <a:xfrm>
            <a:off x="8216900" y="1502152"/>
            <a:ext cx="3441700" cy="2695431"/>
          </a:xfrm>
        </p:spPr>
        <p:txBody>
          <a:bodyPr anchor="ctr"/>
          <a:lstStyle>
            <a:lvl1pPr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C05256AA-EDDE-9E4F-BD42-D7A266ADD57C}"/>
              </a:ext>
            </a:extLst>
          </p:cNvPr>
          <p:cNvSpPr>
            <a:spLocks noGrp="1"/>
          </p:cNvSpPr>
          <p:nvPr>
            <p:ph type="pic" sz="quarter" idx="16" hasCustomPrompt="1"/>
          </p:nvPr>
        </p:nvSpPr>
        <p:spPr>
          <a:xfrm>
            <a:off x="9762939" y="457695"/>
            <a:ext cx="1895661" cy="456706"/>
          </a:xfrm>
        </p:spPr>
        <p:txBody>
          <a:bodyPr anchor="ctr"/>
          <a:lstStyle>
            <a:lvl1pPr marL="0" indent="0" algn="ctr">
              <a:buFont typeface="Arial" panose="020B0604020202020204" pitchFamily="34" charset="0"/>
              <a:buNone/>
              <a:defRPr/>
            </a:lvl1pPr>
          </a:lstStyle>
          <a:p>
            <a:r>
              <a:rPr lang="en-US" dirty="0"/>
              <a:t>Select Logo</a:t>
            </a:r>
          </a:p>
        </p:txBody>
      </p:sp>
      <p:sp>
        <p:nvSpPr>
          <p:cNvPr id="20" name="Title 1">
            <a:extLst>
              <a:ext uri="{FF2B5EF4-FFF2-40B4-BE49-F238E27FC236}">
                <a16:creationId xmlns:a16="http://schemas.microsoft.com/office/drawing/2014/main" id="{231C44B8-32F8-184E-AFD1-144543000055}"/>
              </a:ext>
            </a:extLst>
          </p:cNvPr>
          <p:cNvSpPr>
            <a:spLocks noGrp="1"/>
          </p:cNvSpPr>
          <p:nvPr>
            <p:ph type="title" hasCustomPrompt="1"/>
          </p:nvPr>
        </p:nvSpPr>
        <p:spPr>
          <a:xfrm>
            <a:off x="1143000" y="914400"/>
            <a:ext cx="10515600" cy="443198"/>
          </a:xfrm>
        </p:spPr>
        <p:txBody>
          <a:bodyPr/>
          <a:lstStyle/>
          <a:p>
            <a:r>
              <a:rPr lang="en-US" dirty="0"/>
              <a:t>Click to add one-line slide title</a:t>
            </a:r>
          </a:p>
        </p:txBody>
      </p:sp>
    </p:spTree>
    <p:extLst>
      <p:ext uri="{BB962C8B-B14F-4D97-AF65-F5344CB8AC3E}">
        <p14:creationId xmlns:p14="http://schemas.microsoft.com/office/powerpoint/2010/main" val="506054407"/>
      </p:ext>
    </p:extLst>
  </p:cSld>
  <p:clrMapOvr>
    <a:masterClrMapping/>
  </p:clrMapOvr>
  <p:transition>
    <p:fade/>
  </p:transition>
  <p:extLst>
    <p:ext uri="{DCECCB84-F9BA-43D5-87BE-67443E8EF086}">
      <p15:sldGuideLst xmlns:p15="http://schemas.microsoft.com/office/powerpoint/2012/main">
        <p15:guide id="1" orient="horz" pos="2208"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3254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1143000"/>
            <a:ext cx="10515600" cy="443198"/>
          </a:xfrm>
          <a:prstGeom prst="rect">
            <a:avLst/>
          </a:prstGeom>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43000" y="1825625"/>
            <a:ext cx="10515600" cy="1364476"/>
          </a:xfrm>
          <a:prstGeom prst="rect">
            <a:avLst/>
          </a:prstGeom>
        </p:spPr>
        <p:txBody>
          <a:bodyPr vert="horz" lIns="0" tIns="0" rIns="0" bIns="0" rtlCol="0" ancho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523013"/>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75" r:id="rId3"/>
    <p:sldLayoutId id="2147483676" r:id="rId4"/>
    <p:sldLayoutId id="2147483680" r:id="rId5"/>
    <p:sldLayoutId id="2147483681" r:id="rId6"/>
    <p:sldLayoutId id="2147483674" r:id="rId7"/>
    <p:sldLayoutId id="2147483679" r:id="rId8"/>
    <p:sldLayoutId id="2147483677" r:id="rId9"/>
    <p:sldLayoutId id="2147483694" r:id="rId10"/>
    <p:sldLayoutId id="2147483695" r:id="rId11"/>
    <p:sldLayoutId id="2147483697" r:id="rId12"/>
    <p:sldLayoutId id="2147483696" r:id="rId13"/>
    <p:sldLayoutId id="2147483698" r:id="rId14"/>
    <p:sldLayoutId id="2147483713" r:id="rId15"/>
    <p:sldLayoutId id="2147483714" r:id="rId16"/>
  </p:sldLayoutIdLst>
  <p:transition>
    <p:fade/>
  </p:transition>
  <p:hf hdr="0" ftr="0" dt="0"/>
  <p:txStyles>
    <p:titleStyle>
      <a:lvl1pPr algn="l" defTabSz="914400" rtl="0" eaLnBrk="1" latinLnBrk="0" hangingPunct="1">
        <a:lnSpc>
          <a:spcPct val="90000"/>
        </a:lnSpc>
        <a:spcBef>
          <a:spcPct val="0"/>
        </a:spcBef>
        <a:buNone/>
        <a:defRPr sz="3200" b="1" i="0" kern="1200">
          <a:solidFill>
            <a:schemeClr val="tx2"/>
          </a:solidFill>
          <a:latin typeface="Sabon Next LT" panose="02000500000000000000" pitchFamily="2" charset="0"/>
          <a:ea typeface="+mj-ea"/>
          <a:cs typeface="Sabon Next LT" panose="02000500000000000000" pitchFamily="2" charset="0"/>
        </a:defRPr>
      </a:lvl1pPr>
    </p:titleStyle>
    <p:bodyStyle>
      <a:lvl1pPr marL="228600" indent="-228600" algn="l" defTabSz="914400" rtl="0" eaLnBrk="1" latinLnBrk="0" hangingPunct="1">
        <a:lnSpc>
          <a:spcPct val="90000"/>
        </a:lnSpc>
        <a:spcBef>
          <a:spcPts val="1000"/>
        </a:spcBef>
        <a:buClr>
          <a:schemeClr val="accent2"/>
        </a:buClr>
        <a:buFont typeface="Wingdings" pitchFamily="2" charset="2"/>
        <a:buChar char="§"/>
        <a:defRPr sz="16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1B9CA-0AB4-4E84-BB1E-0433140C767D}"/>
              </a:ext>
            </a:extLst>
          </p:cNvPr>
          <p:cNvSpPr>
            <a:spLocks noGrp="1"/>
          </p:cNvSpPr>
          <p:nvPr>
            <p:ph type="title"/>
          </p:nvPr>
        </p:nvSpPr>
        <p:spPr>
          <a:xfrm>
            <a:off x="235444" y="136525"/>
            <a:ext cx="11766740" cy="9544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EDAE2EB-6BAA-4D91-8F0C-1BABD8B09576}"/>
              </a:ext>
            </a:extLst>
          </p:cNvPr>
          <p:cNvSpPr>
            <a:spLocks noGrp="1"/>
          </p:cNvSpPr>
          <p:nvPr>
            <p:ph type="body" idx="1"/>
          </p:nvPr>
        </p:nvSpPr>
        <p:spPr>
          <a:xfrm>
            <a:off x="235444" y="1308632"/>
            <a:ext cx="11766740" cy="48683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3C289-51E8-4EE7-B67A-6E7C6F3AF591}"/>
              </a:ext>
            </a:extLst>
          </p:cNvPr>
          <p:cNvSpPr>
            <a:spLocks noGrp="1"/>
          </p:cNvSpPr>
          <p:nvPr>
            <p:ph type="dt" sz="half" idx="2"/>
          </p:nvPr>
        </p:nvSpPr>
        <p:spPr>
          <a:xfrm>
            <a:off x="235444" y="63946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7D6EF-A1EE-4122-9AB4-F33E9C30C0C4}" type="datetime1">
              <a:rPr lang="en-US" smtClean="0"/>
              <a:t>2/11/26</a:t>
            </a:fld>
            <a:endParaRPr lang="en-US"/>
          </a:p>
        </p:txBody>
      </p:sp>
      <p:sp>
        <p:nvSpPr>
          <p:cNvPr id="5" name="Footer Placeholder 4">
            <a:extLst>
              <a:ext uri="{FF2B5EF4-FFF2-40B4-BE49-F238E27FC236}">
                <a16:creationId xmlns:a16="http://schemas.microsoft.com/office/drawing/2014/main" id="{AD1BB114-F0F4-498F-8A21-535F63C82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FF2F77-29C9-458D-92D1-FCF238705591}"/>
              </a:ext>
            </a:extLst>
          </p:cNvPr>
          <p:cNvSpPr>
            <a:spLocks noGrp="1"/>
          </p:cNvSpPr>
          <p:nvPr>
            <p:ph type="sldNum" sz="quarter" idx="4"/>
          </p:nvPr>
        </p:nvSpPr>
        <p:spPr>
          <a:xfrm>
            <a:off x="9258984" y="6356349"/>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363841D8-8CAF-4726-B14D-C89AAD1D2E05}" type="slidenum">
              <a:rPr lang="en-US" smtClean="0"/>
              <a:pPr/>
              <a:t>‹#›</a:t>
            </a:fld>
            <a:endParaRPr lang="en-US"/>
          </a:p>
        </p:txBody>
      </p:sp>
    </p:spTree>
    <p:extLst>
      <p:ext uri="{BB962C8B-B14F-4D97-AF65-F5344CB8AC3E}">
        <p14:creationId xmlns:p14="http://schemas.microsoft.com/office/powerpoint/2010/main" val="168687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55700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C76F8B-841E-0E04-5D59-68C66BE1D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0DD5B-3190-9E4F-162D-89096392F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4C293-F0E4-9ED7-DFB6-BCE801612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1A05C4-BE00-8443-95BB-6C2DF0711477}" type="datetimeFigureOut">
              <a:rPr lang="en-US" smtClean="0"/>
              <a:t>2/11/26</a:t>
            </a:fld>
            <a:endParaRPr lang="en-US" dirty="0"/>
          </a:p>
        </p:txBody>
      </p:sp>
      <p:sp>
        <p:nvSpPr>
          <p:cNvPr id="5" name="Footer Placeholder 4">
            <a:extLst>
              <a:ext uri="{FF2B5EF4-FFF2-40B4-BE49-F238E27FC236}">
                <a16:creationId xmlns:a16="http://schemas.microsoft.com/office/drawing/2014/main" id="{6D2E7AD3-1FD1-1405-9693-8525F4E0B8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535C7D8-5F2D-E202-B101-3F166650D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F32884-0B86-374D-8736-218A2A136E56}" type="slidenum">
              <a:rPr lang="en-US" smtClean="0"/>
              <a:t>‹#›</a:t>
            </a:fld>
            <a:endParaRPr lang="en-US" dirty="0"/>
          </a:p>
        </p:txBody>
      </p:sp>
    </p:spTree>
    <p:extLst>
      <p:ext uri="{BB962C8B-B14F-4D97-AF65-F5344CB8AC3E}">
        <p14:creationId xmlns:p14="http://schemas.microsoft.com/office/powerpoint/2010/main" val="27969527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2.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62.png"/><Relationship Id="rId5" Type="http://schemas.openxmlformats.org/officeDocument/2006/relationships/image" Target="../media/image35.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77.emf"/></Relationships>
</file>

<file path=ppt/slides/_rels/slide3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39.xml"/><Relationship Id="rId5" Type="http://schemas.openxmlformats.org/officeDocument/2006/relationships/image" Target="../media/image81.emf"/><Relationship Id="rId4" Type="http://schemas.openxmlformats.org/officeDocument/2006/relationships/image" Target="../media/image80.emf"/></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 Id="rId5" Type="http://schemas.openxmlformats.org/officeDocument/2006/relationships/image" Target="../media/image85.emf"/><Relationship Id="rId4" Type="http://schemas.openxmlformats.org/officeDocument/2006/relationships/image" Target="../media/image84.emf"/></Relationships>
</file>

<file path=ppt/slides/_rels/slide3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39.xml"/><Relationship Id="rId5" Type="http://schemas.openxmlformats.org/officeDocument/2006/relationships/image" Target="../media/image89.emf"/><Relationship Id="rId4" Type="http://schemas.openxmlformats.org/officeDocument/2006/relationships/image" Target="../media/image88.emf"/></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91.emf"/></Relationships>
</file>

<file path=ppt/slides/_rels/slide3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39.xml"/><Relationship Id="rId4" Type="http://schemas.openxmlformats.org/officeDocument/2006/relationships/image" Target="../media/image94.emf"/></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97.jpeg"/><Relationship Id="rId16" Type="http://schemas.openxmlformats.org/officeDocument/2006/relationships/image" Target="../media/image111.svg"/><Relationship Id="rId1" Type="http://schemas.openxmlformats.org/officeDocument/2006/relationships/slideLayout" Target="../slideLayouts/slideLayout39.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 Id="rId14" Type="http://schemas.openxmlformats.org/officeDocument/2006/relationships/image" Target="../media/image109.sv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18.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41.jpeg"/><Relationship Id="rId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745A4F5-945D-424B-98B8-D850D502182C}"/>
              </a:ext>
            </a:extLst>
          </p:cNvPr>
          <p:cNvSpPr>
            <a:spLocks noGrp="1"/>
          </p:cNvSpPr>
          <p:nvPr>
            <p:ph type="subTitle" idx="1"/>
          </p:nvPr>
        </p:nvSpPr>
        <p:spPr>
          <a:xfrm>
            <a:off x="1084071" y="2043439"/>
            <a:ext cx="2111411" cy="2133918"/>
          </a:xfrm>
        </p:spPr>
        <p:txBody>
          <a:bodyPr/>
          <a:lstStyle/>
          <a:p>
            <a:pPr>
              <a:spcBef>
                <a:spcPts val="0"/>
              </a:spcBef>
            </a:pPr>
            <a:r>
              <a:rPr lang="en-US" dirty="0">
                <a:solidFill>
                  <a:schemeClr val="accent2"/>
                </a:solidFill>
              </a:rPr>
              <a:t>David A. Ladner</a:t>
            </a:r>
            <a:r>
              <a:rPr lang="en-US" baseline="30000" dirty="0">
                <a:solidFill>
                  <a:schemeClr val="accent2"/>
                </a:solidFill>
              </a:rPr>
              <a:t>1</a:t>
            </a:r>
            <a:r>
              <a:rPr lang="en-US" dirty="0">
                <a:solidFill>
                  <a:schemeClr val="accent2"/>
                </a:solidFill>
              </a:rPr>
              <a:t> </a:t>
            </a:r>
          </a:p>
          <a:p>
            <a:pPr>
              <a:spcBef>
                <a:spcPts val="0"/>
              </a:spcBef>
            </a:pPr>
            <a:r>
              <a:rPr lang="en-US" dirty="0">
                <a:solidFill>
                  <a:schemeClr val="accent2"/>
                </a:solidFill>
              </a:rPr>
              <a:t>Weiming Qi</a:t>
            </a:r>
            <a:r>
              <a:rPr lang="en-US" baseline="30000" dirty="0">
                <a:solidFill>
                  <a:schemeClr val="accent2"/>
                </a:solidFill>
              </a:rPr>
              <a:t>1</a:t>
            </a:r>
          </a:p>
          <a:p>
            <a:pPr>
              <a:spcBef>
                <a:spcPts val="0"/>
              </a:spcBef>
            </a:pPr>
            <a:r>
              <a:rPr lang="en-US" dirty="0">
                <a:solidFill>
                  <a:schemeClr val="accent2"/>
                </a:solidFill>
              </a:rPr>
              <a:t>Abayomi Alayande</a:t>
            </a:r>
            <a:r>
              <a:rPr lang="en-US" baseline="30000" dirty="0">
                <a:solidFill>
                  <a:schemeClr val="accent2"/>
                </a:solidFill>
              </a:rPr>
              <a:t>1</a:t>
            </a:r>
          </a:p>
          <a:p>
            <a:pPr>
              <a:spcBef>
                <a:spcPts val="0"/>
              </a:spcBef>
            </a:pPr>
            <a:r>
              <a:rPr lang="en-US" dirty="0">
                <a:solidFill>
                  <a:schemeClr val="accent2"/>
                </a:solidFill>
              </a:rPr>
              <a:t>Jing-Hua Tzeng</a:t>
            </a:r>
            <a:r>
              <a:rPr lang="en-US" baseline="30000" dirty="0">
                <a:solidFill>
                  <a:schemeClr val="accent2"/>
                </a:solidFill>
              </a:rPr>
              <a:t>1</a:t>
            </a:r>
          </a:p>
          <a:p>
            <a:pPr>
              <a:spcBef>
                <a:spcPts val="0"/>
              </a:spcBef>
            </a:pPr>
            <a:r>
              <a:rPr lang="en-US" dirty="0">
                <a:solidFill>
                  <a:schemeClr val="accent2"/>
                </a:solidFill>
              </a:rPr>
              <a:t>Byoung Ryong Jeong</a:t>
            </a:r>
            <a:r>
              <a:rPr lang="en-US" baseline="30000" dirty="0">
                <a:solidFill>
                  <a:schemeClr val="accent2"/>
                </a:solidFill>
              </a:rPr>
              <a:t>2</a:t>
            </a:r>
          </a:p>
          <a:p>
            <a:pPr>
              <a:spcBef>
                <a:spcPts val="0"/>
              </a:spcBef>
            </a:pPr>
            <a:r>
              <a:rPr lang="en-US" dirty="0">
                <a:solidFill>
                  <a:schemeClr val="accent2"/>
                </a:solidFill>
              </a:rPr>
              <a:t>Gary L. Amy</a:t>
            </a:r>
            <a:r>
              <a:rPr lang="en-US" baseline="30000" dirty="0">
                <a:solidFill>
                  <a:schemeClr val="accent2"/>
                </a:solidFill>
              </a:rPr>
              <a:t>1</a:t>
            </a:r>
          </a:p>
          <a:p>
            <a:pPr>
              <a:spcBef>
                <a:spcPts val="0"/>
              </a:spcBef>
            </a:pPr>
            <a:r>
              <a:rPr lang="en-US" dirty="0" err="1">
                <a:solidFill>
                  <a:schemeClr val="accent2"/>
                </a:solidFill>
              </a:rPr>
              <a:t>Seungkwan</a:t>
            </a:r>
            <a:r>
              <a:rPr lang="en-US" dirty="0">
                <a:solidFill>
                  <a:schemeClr val="accent2"/>
                </a:solidFill>
              </a:rPr>
              <a:t> Hong</a:t>
            </a:r>
            <a:r>
              <a:rPr lang="en-US" baseline="30000" dirty="0">
                <a:solidFill>
                  <a:schemeClr val="accent2"/>
                </a:solidFill>
              </a:rPr>
              <a:t>3</a:t>
            </a:r>
          </a:p>
          <a:p>
            <a:pPr>
              <a:spcBef>
                <a:spcPts val="0"/>
              </a:spcBef>
            </a:pPr>
            <a:r>
              <a:rPr lang="en-US" dirty="0">
                <a:solidFill>
                  <a:schemeClr val="accent2"/>
                </a:solidFill>
              </a:rPr>
              <a:t>Morgan Tomlin</a:t>
            </a:r>
            <a:r>
              <a:rPr lang="en-US" baseline="30000" dirty="0">
                <a:solidFill>
                  <a:schemeClr val="accent2"/>
                </a:solidFill>
              </a:rPr>
              <a:t>1</a:t>
            </a:r>
          </a:p>
          <a:p>
            <a:pPr>
              <a:spcBef>
                <a:spcPts val="0"/>
              </a:spcBef>
            </a:pPr>
            <a:endParaRPr lang="en-US" baseline="30000" dirty="0">
              <a:solidFill>
                <a:schemeClr val="accent2"/>
              </a:solidFill>
            </a:endParaRPr>
          </a:p>
        </p:txBody>
      </p:sp>
      <p:sp>
        <p:nvSpPr>
          <p:cNvPr id="4" name="Title 3">
            <a:extLst>
              <a:ext uri="{FF2B5EF4-FFF2-40B4-BE49-F238E27FC236}">
                <a16:creationId xmlns:a16="http://schemas.microsoft.com/office/drawing/2014/main" id="{D6C6D95D-3764-8E43-B2B5-CE61278540F5}"/>
              </a:ext>
            </a:extLst>
          </p:cNvPr>
          <p:cNvSpPr>
            <a:spLocks noGrp="1"/>
          </p:cNvSpPr>
          <p:nvPr>
            <p:ph type="ctrTitle"/>
          </p:nvPr>
        </p:nvSpPr>
        <p:spPr>
          <a:xfrm>
            <a:off x="906889" y="483557"/>
            <a:ext cx="5492093" cy="1193404"/>
          </a:xfrm>
        </p:spPr>
        <p:txBody>
          <a:bodyPr/>
          <a:lstStyle/>
          <a:p>
            <a:r>
              <a:rPr lang="en-US" sz="3200" dirty="0">
                <a:latin typeface="Sabon Next LT"/>
                <a:cs typeface="Sabon Next LT"/>
              </a:rPr>
              <a:t>New Water Sources for Controlled Environment Agriculture</a:t>
            </a:r>
          </a:p>
        </p:txBody>
      </p:sp>
      <p:pic>
        <p:nvPicPr>
          <p:cNvPr id="11" name="Picture Placeholder 10">
            <a:extLst>
              <a:ext uri="{FF2B5EF4-FFF2-40B4-BE49-F238E27FC236}">
                <a16:creationId xmlns:a16="http://schemas.microsoft.com/office/drawing/2014/main" id="{7155FAF3-3840-42F9-8454-06E0274288F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813610" y="5857016"/>
            <a:ext cx="3256945" cy="667483"/>
          </a:xfrm>
        </p:spPr>
      </p:pic>
      <p:pic>
        <p:nvPicPr>
          <p:cNvPr id="9" name="Google Shape;59;p14" descr="A picture containing text, indoor, walkway&#10;&#10;Description automatically generated">
            <a:extLst>
              <a:ext uri="{FF2B5EF4-FFF2-40B4-BE49-F238E27FC236}">
                <a16:creationId xmlns:a16="http://schemas.microsoft.com/office/drawing/2014/main" id="{C328B728-A806-4F7B-BEAE-00EFD1160A56}"/>
              </a:ext>
            </a:extLst>
          </p:cNvPr>
          <p:cNvPicPr preferRelativeResize="0">
            <a:picLocks noGrp="1"/>
          </p:cNvPicPr>
          <p:nvPr>
            <p:ph type="pic" sz="quarter" idx="12"/>
          </p:nvPr>
        </p:nvPicPr>
        <p:blipFill rotWithShape="1">
          <a:blip r:embed="rId4" cstate="email">
            <a:alphaModFix/>
            <a:extLst>
              <a:ext uri="{28A0092B-C50C-407E-A947-70E740481C1C}">
                <a14:useLocalDpi xmlns:a14="http://schemas.microsoft.com/office/drawing/2010/main"/>
              </a:ext>
            </a:extLst>
          </a:blip>
          <a:srcRect/>
          <a:stretch/>
        </p:blipFill>
        <p:spPr>
          <a:xfrm>
            <a:off x="6564312" y="1371600"/>
            <a:ext cx="5627688" cy="3995738"/>
          </a:xfrm>
          <a:prstGeom prst="rect">
            <a:avLst/>
          </a:prstGeom>
          <a:noFill/>
          <a:ln>
            <a:noFill/>
          </a:ln>
        </p:spPr>
      </p:pic>
      <p:pic>
        <p:nvPicPr>
          <p:cNvPr id="8" name="Picture 7">
            <a:extLst>
              <a:ext uri="{FF2B5EF4-FFF2-40B4-BE49-F238E27FC236}">
                <a16:creationId xmlns:a16="http://schemas.microsoft.com/office/drawing/2014/main" id="{3AB5AACF-E4B8-3C17-4642-86E997A926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6355" y="5666545"/>
            <a:ext cx="1783655" cy="985414"/>
          </a:xfrm>
          <a:prstGeom prst="rect">
            <a:avLst/>
          </a:prstGeom>
        </p:spPr>
      </p:pic>
      <p:pic>
        <p:nvPicPr>
          <p:cNvPr id="12" name="Picture 11">
            <a:extLst>
              <a:ext uri="{FF2B5EF4-FFF2-40B4-BE49-F238E27FC236}">
                <a16:creationId xmlns:a16="http://schemas.microsoft.com/office/drawing/2014/main" id="{DF7153C8-E168-3CF8-9D7C-46F5310945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5724" y="5665191"/>
            <a:ext cx="2805024" cy="986768"/>
          </a:xfrm>
          <a:prstGeom prst="rect">
            <a:avLst/>
          </a:prstGeom>
        </p:spPr>
      </p:pic>
      <p:sp>
        <p:nvSpPr>
          <p:cNvPr id="13" name="Subtitle 1">
            <a:extLst>
              <a:ext uri="{FF2B5EF4-FFF2-40B4-BE49-F238E27FC236}">
                <a16:creationId xmlns:a16="http://schemas.microsoft.com/office/drawing/2014/main" id="{4BCAF1E1-B62D-F483-E1ED-710544E32C7E}"/>
              </a:ext>
            </a:extLst>
          </p:cNvPr>
          <p:cNvSpPr txBox="1">
            <a:spLocks/>
          </p:cNvSpPr>
          <p:nvPr/>
        </p:nvSpPr>
        <p:spPr>
          <a:xfrm>
            <a:off x="3647767" y="2043439"/>
            <a:ext cx="2448233" cy="1723549"/>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Clr>
                <a:schemeClr val="accent2"/>
              </a:buClr>
              <a:buFont typeface="Wingdings" pitchFamily="2" charset="2"/>
              <a:buNone/>
              <a:defRPr sz="1600" b="0" i="0" kern="1200">
                <a:solidFill>
                  <a:schemeClr val="bg1"/>
                </a:solidFill>
                <a:latin typeface="+mj-lt"/>
                <a:ea typeface="+mn-ea"/>
                <a:cs typeface="+mn-cs"/>
              </a:defRPr>
            </a:lvl1pPr>
            <a:lvl2pPr marL="457200" indent="0" algn="ctr" defTabSz="914400" rtl="0" eaLnBrk="1" latinLnBrk="0" hangingPunct="1">
              <a:lnSpc>
                <a:spcPct val="90000"/>
              </a:lnSpc>
              <a:spcBef>
                <a:spcPts val="500"/>
              </a:spcBef>
              <a:buClr>
                <a:schemeClr val="accent2"/>
              </a:buClr>
              <a:buFont typeface="Wingdings" pitchFamily="2" charset="2"/>
              <a:buNone/>
              <a:defRPr sz="2000" b="0" i="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Wingdings" pitchFamily="2" charset="2"/>
              <a:buNone/>
              <a:defRPr sz="1800" b="0" i="0" kern="1200">
                <a:solidFill>
                  <a:schemeClr val="tx2"/>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0"/>
              </a:spcBef>
            </a:pPr>
            <a:r>
              <a:rPr lang="en-US" dirty="0">
                <a:solidFill>
                  <a:schemeClr val="accent2"/>
                </a:solidFill>
              </a:rPr>
              <a:t>Hyun Uk Cho</a:t>
            </a:r>
            <a:r>
              <a:rPr lang="en-US" baseline="30000" dirty="0">
                <a:solidFill>
                  <a:schemeClr val="accent2"/>
                </a:solidFill>
              </a:rPr>
              <a:t>2</a:t>
            </a:r>
          </a:p>
          <a:p>
            <a:pPr>
              <a:spcBef>
                <a:spcPts val="0"/>
              </a:spcBef>
            </a:pPr>
            <a:r>
              <a:rPr lang="en-US" dirty="0">
                <a:solidFill>
                  <a:schemeClr val="accent2"/>
                </a:solidFill>
              </a:rPr>
              <a:t>Shashi Kant</a:t>
            </a:r>
            <a:r>
              <a:rPr lang="en-US" baseline="30000" dirty="0">
                <a:solidFill>
                  <a:schemeClr val="accent2"/>
                </a:solidFill>
              </a:rPr>
              <a:t>1</a:t>
            </a:r>
          </a:p>
          <a:p>
            <a:pPr>
              <a:spcBef>
                <a:spcPts val="0"/>
              </a:spcBef>
            </a:pPr>
            <a:r>
              <a:rPr lang="en-US" dirty="0">
                <a:solidFill>
                  <a:schemeClr val="accent2"/>
                </a:solidFill>
              </a:rPr>
              <a:t>Raghupathy Karthikeyan</a:t>
            </a:r>
            <a:r>
              <a:rPr lang="en-US" baseline="30000" dirty="0">
                <a:solidFill>
                  <a:schemeClr val="accent2"/>
                </a:solidFill>
              </a:rPr>
              <a:t>1</a:t>
            </a:r>
          </a:p>
          <a:p>
            <a:pPr>
              <a:spcBef>
                <a:spcPts val="0"/>
              </a:spcBef>
            </a:pPr>
            <a:r>
              <a:rPr lang="en-US" dirty="0">
                <a:solidFill>
                  <a:schemeClr val="accent2"/>
                </a:solidFill>
              </a:rPr>
              <a:t>Saylen Sofia Paz</a:t>
            </a:r>
            <a:r>
              <a:rPr lang="en-US" baseline="30000" dirty="0">
                <a:solidFill>
                  <a:schemeClr val="accent2"/>
                </a:solidFill>
              </a:rPr>
              <a:t>1</a:t>
            </a:r>
          </a:p>
          <a:p>
            <a:pPr>
              <a:spcBef>
                <a:spcPts val="0"/>
              </a:spcBef>
            </a:pPr>
            <a:r>
              <a:rPr lang="en-US" dirty="0">
                <a:solidFill>
                  <a:schemeClr val="accent2"/>
                </a:solidFill>
              </a:rPr>
              <a:t>Diana Vanegas</a:t>
            </a:r>
            <a:r>
              <a:rPr lang="en-US" baseline="30000" dirty="0">
                <a:solidFill>
                  <a:schemeClr val="accent2"/>
                </a:solidFill>
              </a:rPr>
              <a:t>1</a:t>
            </a:r>
          </a:p>
          <a:p>
            <a:pPr>
              <a:spcBef>
                <a:spcPts val="0"/>
              </a:spcBef>
            </a:pPr>
            <a:r>
              <a:rPr lang="en-US" dirty="0">
                <a:solidFill>
                  <a:schemeClr val="accent2"/>
                </a:solidFill>
              </a:rPr>
              <a:t>Jeff Adelberg</a:t>
            </a:r>
            <a:r>
              <a:rPr lang="en-US" baseline="30000" dirty="0">
                <a:solidFill>
                  <a:schemeClr val="accent2"/>
                </a:solidFill>
              </a:rPr>
              <a:t>1</a:t>
            </a:r>
          </a:p>
          <a:p>
            <a:pPr>
              <a:spcBef>
                <a:spcPts val="0"/>
              </a:spcBef>
            </a:pPr>
            <a:r>
              <a:rPr lang="en-US" dirty="0">
                <a:solidFill>
                  <a:schemeClr val="accent2"/>
                </a:solidFill>
              </a:rPr>
              <a:t>Clinton Williams</a:t>
            </a:r>
            <a:r>
              <a:rPr lang="en-US" baseline="30000" dirty="0">
                <a:solidFill>
                  <a:schemeClr val="accent2"/>
                </a:solidFill>
              </a:rPr>
              <a:t>4</a:t>
            </a:r>
          </a:p>
        </p:txBody>
      </p:sp>
      <p:sp>
        <p:nvSpPr>
          <p:cNvPr id="14" name="Subtitle 1">
            <a:extLst>
              <a:ext uri="{FF2B5EF4-FFF2-40B4-BE49-F238E27FC236}">
                <a16:creationId xmlns:a16="http://schemas.microsoft.com/office/drawing/2014/main" id="{29F91E43-3C9B-3893-4654-3BBDC8A8C6D2}"/>
              </a:ext>
            </a:extLst>
          </p:cNvPr>
          <p:cNvSpPr txBox="1">
            <a:spLocks/>
          </p:cNvSpPr>
          <p:nvPr/>
        </p:nvSpPr>
        <p:spPr>
          <a:xfrm>
            <a:off x="1567010" y="4382453"/>
            <a:ext cx="3638974" cy="984885"/>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1000"/>
              </a:spcBef>
              <a:buClr>
                <a:schemeClr val="accent2"/>
              </a:buClr>
              <a:buFont typeface="Wingdings" pitchFamily="2" charset="2"/>
              <a:buNone/>
              <a:defRPr sz="1600" b="0" i="0" kern="1200">
                <a:solidFill>
                  <a:schemeClr val="bg1"/>
                </a:solidFill>
                <a:latin typeface="+mj-lt"/>
                <a:ea typeface="+mn-ea"/>
                <a:cs typeface="+mn-cs"/>
              </a:defRPr>
            </a:lvl1pPr>
            <a:lvl2pPr marL="457200" indent="0" algn="ctr" defTabSz="914400" rtl="0" eaLnBrk="1" latinLnBrk="0" hangingPunct="1">
              <a:lnSpc>
                <a:spcPct val="90000"/>
              </a:lnSpc>
              <a:spcBef>
                <a:spcPts val="500"/>
              </a:spcBef>
              <a:buClr>
                <a:schemeClr val="accent2"/>
              </a:buClr>
              <a:buFont typeface="Wingdings" pitchFamily="2" charset="2"/>
              <a:buNone/>
              <a:defRPr sz="2000" b="0" i="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Wingdings" pitchFamily="2" charset="2"/>
              <a:buNone/>
              <a:defRPr sz="1800" b="0" i="0" kern="1200">
                <a:solidFill>
                  <a:schemeClr val="tx2"/>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0"/>
              </a:spcBef>
            </a:pPr>
            <a:r>
              <a:rPr lang="en-US" baseline="30000" dirty="0">
                <a:solidFill>
                  <a:schemeClr val="accent2"/>
                </a:solidFill>
              </a:rPr>
              <a:t>1</a:t>
            </a:r>
            <a:r>
              <a:rPr lang="en-US" dirty="0">
                <a:solidFill>
                  <a:schemeClr val="accent2"/>
                </a:solidFill>
              </a:rPr>
              <a:t> Clemson University</a:t>
            </a:r>
          </a:p>
          <a:p>
            <a:pPr>
              <a:spcBef>
                <a:spcPts val="0"/>
              </a:spcBef>
            </a:pPr>
            <a:r>
              <a:rPr lang="en-US" baseline="30000" dirty="0">
                <a:solidFill>
                  <a:schemeClr val="accent2"/>
                </a:solidFill>
              </a:rPr>
              <a:t>2</a:t>
            </a:r>
            <a:r>
              <a:rPr lang="en-US" dirty="0">
                <a:solidFill>
                  <a:schemeClr val="accent2"/>
                </a:solidFill>
              </a:rPr>
              <a:t> </a:t>
            </a:r>
            <a:r>
              <a:rPr lang="en-US" dirty="0" err="1">
                <a:solidFill>
                  <a:schemeClr val="accent2"/>
                </a:solidFill>
              </a:rPr>
              <a:t>Gyeongsang</a:t>
            </a:r>
            <a:r>
              <a:rPr lang="en-US" dirty="0">
                <a:solidFill>
                  <a:schemeClr val="accent2"/>
                </a:solidFill>
              </a:rPr>
              <a:t> National University</a:t>
            </a:r>
          </a:p>
          <a:p>
            <a:pPr>
              <a:spcBef>
                <a:spcPts val="0"/>
              </a:spcBef>
            </a:pPr>
            <a:r>
              <a:rPr lang="en-US" baseline="30000" dirty="0">
                <a:solidFill>
                  <a:schemeClr val="accent2"/>
                </a:solidFill>
              </a:rPr>
              <a:t>3</a:t>
            </a:r>
            <a:r>
              <a:rPr lang="en-US" dirty="0">
                <a:solidFill>
                  <a:schemeClr val="accent2"/>
                </a:solidFill>
              </a:rPr>
              <a:t> Korea University</a:t>
            </a:r>
          </a:p>
          <a:p>
            <a:pPr>
              <a:spcBef>
                <a:spcPts val="0"/>
              </a:spcBef>
            </a:pPr>
            <a:r>
              <a:rPr lang="en-US" baseline="30000" dirty="0">
                <a:solidFill>
                  <a:schemeClr val="accent2"/>
                </a:solidFill>
              </a:rPr>
              <a:t>4</a:t>
            </a:r>
            <a:r>
              <a:rPr lang="en-US" dirty="0">
                <a:solidFill>
                  <a:schemeClr val="accent2"/>
                </a:solidFill>
              </a:rPr>
              <a:t> USDA Agricultural Research Service</a:t>
            </a:r>
          </a:p>
        </p:txBody>
      </p:sp>
    </p:spTree>
    <p:extLst>
      <p:ext uri="{BB962C8B-B14F-4D97-AF65-F5344CB8AC3E}">
        <p14:creationId xmlns:p14="http://schemas.microsoft.com/office/powerpoint/2010/main" val="28254020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C559-F42A-AF61-C131-81EBC72869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4E046B-338D-E5C5-CFE0-D0BE50E41921}"/>
              </a:ext>
            </a:extLst>
          </p:cNvPr>
          <p:cNvSpPr>
            <a:spLocks noGrp="1"/>
          </p:cNvSpPr>
          <p:nvPr>
            <p:ph type="title"/>
          </p:nvPr>
        </p:nvSpPr>
        <p:spPr>
          <a:xfrm>
            <a:off x="218149" y="134887"/>
            <a:ext cx="10515600" cy="443198"/>
          </a:xfrm>
        </p:spPr>
        <p:txBody>
          <a:bodyPr/>
          <a:lstStyle/>
          <a:p>
            <a:r>
              <a:rPr lang="en-US" dirty="0"/>
              <a:t>Reclaimed Wastewater CEA Platform</a:t>
            </a:r>
          </a:p>
        </p:txBody>
      </p:sp>
      <p:sp>
        <p:nvSpPr>
          <p:cNvPr id="2" name="Oval 1">
            <a:extLst>
              <a:ext uri="{FF2B5EF4-FFF2-40B4-BE49-F238E27FC236}">
                <a16:creationId xmlns:a16="http://schemas.microsoft.com/office/drawing/2014/main" id="{A69FF754-B0B1-49FC-421C-51777A9186D4}"/>
              </a:ext>
            </a:extLst>
          </p:cNvPr>
          <p:cNvSpPr/>
          <p:nvPr/>
        </p:nvSpPr>
        <p:spPr>
          <a:xfrm>
            <a:off x="2003946" y="2235365"/>
            <a:ext cx="1867825"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Municipal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/Domestic Wastewater</a:t>
            </a:r>
          </a:p>
        </p:txBody>
      </p:sp>
      <p:sp>
        <p:nvSpPr>
          <p:cNvPr id="4" name="Rectangle 3">
            <a:extLst>
              <a:ext uri="{FF2B5EF4-FFF2-40B4-BE49-F238E27FC236}">
                <a16:creationId xmlns:a16="http://schemas.microsoft.com/office/drawing/2014/main" id="{AADB835D-495E-26EB-0D27-6BBC363CE2B1}"/>
              </a:ext>
            </a:extLst>
          </p:cNvPr>
          <p:cNvSpPr/>
          <p:nvPr/>
        </p:nvSpPr>
        <p:spPr>
          <a:xfrm>
            <a:off x="4333874" y="2235365"/>
            <a:ext cx="2284151" cy="986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Decentralized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Anaerobic Membrane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Bioreactor (AnMBR)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UV Disinfection</a:t>
            </a:r>
          </a:p>
        </p:txBody>
      </p:sp>
      <p:sp>
        <p:nvSpPr>
          <p:cNvPr id="5" name="Wave 4">
            <a:extLst>
              <a:ext uri="{FF2B5EF4-FFF2-40B4-BE49-F238E27FC236}">
                <a16:creationId xmlns:a16="http://schemas.microsoft.com/office/drawing/2014/main" id="{D2BBF00F-4580-8AA3-5772-B14FA951C5FA}"/>
              </a:ext>
            </a:extLst>
          </p:cNvPr>
          <p:cNvSpPr/>
          <p:nvPr/>
        </p:nvSpPr>
        <p:spPr>
          <a:xfrm>
            <a:off x="7203809" y="3543678"/>
            <a:ext cx="1419820" cy="109036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(Methane)</a:t>
            </a:r>
          </a:p>
        </p:txBody>
      </p:sp>
      <p:sp>
        <p:nvSpPr>
          <p:cNvPr id="6" name="Parallelogram 5">
            <a:extLst>
              <a:ext uri="{FF2B5EF4-FFF2-40B4-BE49-F238E27FC236}">
                <a16:creationId xmlns:a16="http://schemas.microsoft.com/office/drawing/2014/main" id="{39546E5B-580F-1FB5-B6B5-07A5323DC63F}"/>
              </a:ext>
            </a:extLst>
          </p:cNvPr>
          <p:cNvSpPr/>
          <p:nvPr/>
        </p:nvSpPr>
        <p:spPr>
          <a:xfrm>
            <a:off x="80539" y="1712359"/>
            <a:ext cx="1982047" cy="98020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Peri-Urban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Trunk Sewer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Mining)</a:t>
            </a:r>
          </a:p>
        </p:txBody>
      </p:sp>
      <p:sp>
        <p:nvSpPr>
          <p:cNvPr id="7" name="Parallelogram 6">
            <a:extLst>
              <a:ext uri="{FF2B5EF4-FFF2-40B4-BE49-F238E27FC236}">
                <a16:creationId xmlns:a16="http://schemas.microsoft.com/office/drawing/2014/main" id="{724981CE-D7B3-4AE8-175B-FD190D517A12}"/>
              </a:ext>
            </a:extLst>
          </p:cNvPr>
          <p:cNvSpPr/>
          <p:nvPr/>
        </p:nvSpPr>
        <p:spPr>
          <a:xfrm>
            <a:off x="128589" y="3152020"/>
            <a:ext cx="1835034" cy="9144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Large-Scale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Residential Building</a:t>
            </a:r>
          </a:p>
        </p:txBody>
      </p:sp>
      <p:sp>
        <p:nvSpPr>
          <p:cNvPr id="8" name="Oval 7">
            <a:extLst>
              <a:ext uri="{FF2B5EF4-FFF2-40B4-BE49-F238E27FC236}">
                <a16:creationId xmlns:a16="http://schemas.microsoft.com/office/drawing/2014/main" id="{41E10494-A0A3-BFDD-1E0D-6F4BF33A3A1B}"/>
              </a:ext>
            </a:extLst>
          </p:cNvPr>
          <p:cNvSpPr/>
          <p:nvPr/>
        </p:nvSpPr>
        <p:spPr>
          <a:xfrm>
            <a:off x="9196979" y="4471985"/>
            <a:ext cx="154582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Plant Harvest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Wastes</a:t>
            </a:r>
          </a:p>
        </p:txBody>
      </p:sp>
      <p:cxnSp>
        <p:nvCxnSpPr>
          <p:cNvPr id="9" name="Straight Arrow Connector 8">
            <a:extLst>
              <a:ext uri="{FF2B5EF4-FFF2-40B4-BE49-F238E27FC236}">
                <a16:creationId xmlns:a16="http://schemas.microsoft.com/office/drawing/2014/main" id="{766BA5E3-DD97-D91F-829B-1A9F424FBC2D}"/>
              </a:ext>
            </a:extLst>
          </p:cNvPr>
          <p:cNvCxnSpPr>
            <a:cxnSpLocks/>
          </p:cNvCxnSpPr>
          <p:nvPr/>
        </p:nvCxnSpPr>
        <p:spPr>
          <a:xfrm>
            <a:off x="10114806" y="3814813"/>
            <a:ext cx="0" cy="6736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30D2CD3-DC23-3A48-C986-978FBE43F155}"/>
              </a:ext>
            </a:extLst>
          </p:cNvPr>
          <p:cNvCxnSpPr>
            <a:cxnSpLocks/>
            <a:stCxn id="8" idx="2"/>
          </p:cNvCxnSpPr>
          <p:nvPr/>
        </p:nvCxnSpPr>
        <p:spPr>
          <a:xfrm flipH="1">
            <a:off x="8183880" y="4929185"/>
            <a:ext cx="1013099"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986305D-255F-863D-A579-A9A323DE0E2B}"/>
              </a:ext>
            </a:extLst>
          </p:cNvPr>
          <p:cNvCxnSpPr>
            <a:cxnSpLocks/>
          </p:cNvCxnSpPr>
          <p:nvPr/>
        </p:nvCxnSpPr>
        <p:spPr>
          <a:xfrm>
            <a:off x="1747957" y="1990539"/>
            <a:ext cx="715615" cy="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32995AD-917F-28A8-B789-E9FC8918E3B9}"/>
              </a:ext>
            </a:extLst>
          </p:cNvPr>
          <p:cNvCxnSpPr>
            <a:cxnSpLocks/>
          </p:cNvCxnSpPr>
          <p:nvPr/>
        </p:nvCxnSpPr>
        <p:spPr>
          <a:xfrm>
            <a:off x="1849323" y="3524999"/>
            <a:ext cx="590185" cy="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009B3D-4FD3-1D63-32D0-6353980AD474}"/>
              </a:ext>
            </a:extLst>
          </p:cNvPr>
          <p:cNvCxnSpPr>
            <a:cxnSpLocks/>
          </p:cNvCxnSpPr>
          <p:nvPr/>
        </p:nvCxnSpPr>
        <p:spPr>
          <a:xfrm>
            <a:off x="3886059" y="2692565"/>
            <a:ext cx="45627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C08123-34F1-86EF-8E23-933DD0A71A6C}"/>
              </a:ext>
            </a:extLst>
          </p:cNvPr>
          <p:cNvCxnSpPr>
            <a:cxnSpLocks/>
          </p:cNvCxnSpPr>
          <p:nvPr/>
        </p:nvCxnSpPr>
        <p:spPr>
          <a:xfrm flipV="1">
            <a:off x="6581929" y="2572365"/>
            <a:ext cx="39142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39B804-1305-55C9-6DE3-8E24481B0268}"/>
              </a:ext>
            </a:extLst>
          </p:cNvPr>
          <p:cNvCxnSpPr>
            <a:cxnSpLocks/>
          </p:cNvCxnSpPr>
          <p:nvPr/>
        </p:nvCxnSpPr>
        <p:spPr>
          <a:xfrm>
            <a:off x="6513071" y="3209484"/>
            <a:ext cx="3166" cy="59464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803C9AB-5C9A-F5D7-4601-972A770AADD2}"/>
              </a:ext>
            </a:extLst>
          </p:cNvPr>
          <p:cNvCxnSpPr>
            <a:cxnSpLocks/>
          </p:cNvCxnSpPr>
          <p:nvPr/>
        </p:nvCxnSpPr>
        <p:spPr>
          <a:xfrm>
            <a:off x="8521502" y="2606870"/>
            <a:ext cx="5612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867CF9-D1F3-2BAB-40A8-DCB0095C19AF}"/>
              </a:ext>
            </a:extLst>
          </p:cNvPr>
          <p:cNvCxnSpPr>
            <a:cxnSpLocks/>
          </p:cNvCxnSpPr>
          <p:nvPr/>
        </p:nvCxnSpPr>
        <p:spPr>
          <a:xfrm flipV="1">
            <a:off x="5601645" y="3222194"/>
            <a:ext cx="0" cy="17069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3D6A66-8F45-6509-C72E-1FED6D968972}"/>
              </a:ext>
            </a:extLst>
          </p:cNvPr>
          <p:cNvCxnSpPr>
            <a:cxnSpLocks/>
          </p:cNvCxnSpPr>
          <p:nvPr/>
        </p:nvCxnSpPr>
        <p:spPr>
          <a:xfrm flipV="1">
            <a:off x="8635661" y="4104900"/>
            <a:ext cx="725320" cy="1"/>
          </a:xfrm>
          <a:prstGeom prst="straightConnector1">
            <a:avLst/>
          </a:prstGeom>
          <a:ln w="38100">
            <a:prstDash val="dash"/>
            <a:tailEnd type="non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D8C9949-7E47-7D35-B712-3AB4855FA89B}"/>
              </a:ext>
            </a:extLst>
          </p:cNvPr>
          <p:cNvSpPr/>
          <p:nvPr/>
        </p:nvSpPr>
        <p:spPr>
          <a:xfrm>
            <a:off x="9046322" y="176866"/>
            <a:ext cx="125270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Flow</a:t>
            </a:r>
          </a:p>
        </p:txBody>
      </p:sp>
      <p:cxnSp>
        <p:nvCxnSpPr>
          <p:cNvPr id="20" name="Straight Arrow Connector 19">
            <a:extLst>
              <a:ext uri="{FF2B5EF4-FFF2-40B4-BE49-F238E27FC236}">
                <a16:creationId xmlns:a16="http://schemas.microsoft.com/office/drawing/2014/main" id="{BB3209D5-6D16-7FA3-F1A5-C09D2D83EE4F}"/>
              </a:ext>
            </a:extLst>
          </p:cNvPr>
          <p:cNvCxnSpPr>
            <a:cxnSpLocks/>
            <a:stCxn id="19" idx="2"/>
          </p:cNvCxnSpPr>
          <p:nvPr/>
        </p:nvCxnSpPr>
        <p:spPr>
          <a:xfrm flipH="1" flipV="1">
            <a:off x="1099235" y="605560"/>
            <a:ext cx="7947087" cy="28506"/>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2AB6754-F400-E32D-B371-C56EEA351D78}"/>
              </a:ext>
            </a:extLst>
          </p:cNvPr>
          <p:cNvCxnSpPr>
            <a:cxnSpLocks/>
          </p:cNvCxnSpPr>
          <p:nvPr/>
        </p:nvCxnSpPr>
        <p:spPr>
          <a:xfrm flipV="1">
            <a:off x="11004612" y="1912489"/>
            <a:ext cx="0" cy="4383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8E4FF4A-8214-EA75-EC6C-6B5FFC9BA594}"/>
              </a:ext>
            </a:extLst>
          </p:cNvPr>
          <p:cNvCxnSpPr>
            <a:cxnSpLocks/>
          </p:cNvCxnSpPr>
          <p:nvPr/>
        </p:nvCxnSpPr>
        <p:spPr>
          <a:xfrm>
            <a:off x="1124542" y="605560"/>
            <a:ext cx="0" cy="10990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3FAE5B1-C399-F5E4-050C-540E9AE53A0C}"/>
              </a:ext>
            </a:extLst>
          </p:cNvPr>
          <p:cNvSpPr/>
          <p:nvPr/>
        </p:nvSpPr>
        <p:spPr>
          <a:xfrm>
            <a:off x="4789091" y="871534"/>
            <a:ext cx="1586176" cy="665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Biosolids</a:t>
            </a:r>
          </a:p>
        </p:txBody>
      </p:sp>
      <p:cxnSp>
        <p:nvCxnSpPr>
          <p:cNvPr id="27" name="Straight Arrow Connector 26">
            <a:extLst>
              <a:ext uri="{FF2B5EF4-FFF2-40B4-BE49-F238E27FC236}">
                <a16:creationId xmlns:a16="http://schemas.microsoft.com/office/drawing/2014/main" id="{8394C0D9-1487-420B-6467-8682EF35E446}"/>
              </a:ext>
            </a:extLst>
          </p:cNvPr>
          <p:cNvCxnSpPr>
            <a:cxnSpLocks/>
          </p:cNvCxnSpPr>
          <p:nvPr/>
        </p:nvCxnSpPr>
        <p:spPr>
          <a:xfrm flipV="1">
            <a:off x="5529401" y="1503987"/>
            <a:ext cx="9652" cy="7214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F4B2072-CC92-E12F-4B7A-3D1DB7C36335}"/>
              </a:ext>
            </a:extLst>
          </p:cNvPr>
          <p:cNvCxnSpPr>
            <a:cxnSpLocks/>
          </p:cNvCxnSpPr>
          <p:nvPr/>
        </p:nvCxnSpPr>
        <p:spPr>
          <a:xfrm flipH="1">
            <a:off x="1124542" y="1011717"/>
            <a:ext cx="379637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Wave 28">
            <a:extLst>
              <a:ext uri="{FF2B5EF4-FFF2-40B4-BE49-F238E27FC236}">
                <a16:creationId xmlns:a16="http://schemas.microsoft.com/office/drawing/2014/main" id="{BDCE3113-33BD-EF0E-39D2-D53E0B7C3F36}"/>
              </a:ext>
            </a:extLst>
          </p:cNvPr>
          <p:cNvSpPr/>
          <p:nvPr/>
        </p:nvSpPr>
        <p:spPr>
          <a:xfrm>
            <a:off x="11001128" y="4180917"/>
            <a:ext cx="984701" cy="133137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Crops</a:t>
            </a:r>
          </a:p>
        </p:txBody>
      </p:sp>
      <p:sp>
        <p:nvSpPr>
          <p:cNvPr id="30" name="Wave 29">
            <a:extLst>
              <a:ext uri="{FF2B5EF4-FFF2-40B4-BE49-F238E27FC236}">
                <a16:creationId xmlns:a16="http://schemas.microsoft.com/office/drawing/2014/main" id="{A0AD29D7-2C90-68B7-63B8-90722FBA5D8F}"/>
              </a:ext>
            </a:extLst>
          </p:cNvPr>
          <p:cNvSpPr/>
          <p:nvPr/>
        </p:nvSpPr>
        <p:spPr>
          <a:xfrm>
            <a:off x="2081701" y="1116274"/>
            <a:ext cx="1982050" cy="53010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Soil Conditioner</a:t>
            </a:r>
          </a:p>
        </p:txBody>
      </p:sp>
      <p:cxnSp>
        <p:nvCxnSpPr>
          <p:cNvPr id="31" name="Straight Arrow Connector 30">
            <a:extLst>
              <a:ext uri="{FF2B5EF4-FFF2-40B4-BE49-F238E27FC236}">
                <a16:creationId xmlns:a16="http://schemas.microsoft.com/office/drawing/2014/main" id="{E17335A8-861E-B6CD-BC81-95A41238BF25}"/>
              </a:ext>
            </a:extLst>
          </p:cNvPr>
          <p:cNvCxnSpPr>
            <a:cxnSpLocks/>
            <a:stCxn id="26" idx="3"/>
          </p:cNvCxnSpPr>
          <p:nvPr/>
        </p:nvCxnSpPr>
        <p:spPr>
          <a:xfrm flipH="1" flipV="1">
            <a:off x="4034776" y="1410265"/>
            <a:ext cx="986605" cy="29206"/>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1FDEEEA-C51F-FBC9-C089-2714CB2C3F1C}"/>
              </a:ext>
            </a:extLst>
          </p:cNvPr>
          <p:cNvCxnSpPr>
            <a:cxnSpLocks/>
          </p:cNvCxnSpPr>
          <p:nvPr/>
        </p:nvCxnSpPr>
        <p:spPr>
          <a:xfrm flipV="1">
            <a:off x="2425726" y="3062626"/>
            <a:ext cx="16703" cy="474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23F9684-BAF0-2319-C415-28EF31738B28}"/>
              </a:ext>
            </a:extLst>
          </p:cNvPr>
          <p:cNvCxnSpPr>
            <a:cxnSpLocks/>
          </p:cNvCxnSpPr>
          <p:nvPr/>
        </p:nvCxnSpPr>
        <p:spPr>
          <a:xfrm>
            <a:off x="2454461" y="1987999"/>
            <a:ext cx="0" cy="3382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79027AC-2229-963E-5F92-6F9464C668FA}"/>
              </a:ext>
            </a:extLst>
          </p:cNvPr>
          <p:cNvCxnSpPr>
            <a:cxnSpLocks/>
          </p:cNvCxnSpPr>
          <p:nvPr/>
        </p:nvCxnSpPr>
        <p:spPr>
          <a:xfrm flipV="1">
            <a:off x="9360981" y="3776034"/>
            <a:ext cx="0" cy="253747"/>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6FFEE77-6C8E-A45D-628C-178867A281E4}"/>
              </a:ext>
            </a:extLst>
          </p:cNvPr>
          <p:cNvCxnSpPr>
            <a:cxnSpLocks/>
          </p:cNvCxnSpPr>
          <p:nvPr/>
        </p:nvCxnSpPr>
        <p:spPr>
          <a:xfrm flipV="1">
            <a:off x="6517246" y="3776034"/>
            <a:ext cx="686563" cy="72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6E7ADC-4A3F-A683-7E56-F3931828970B}"/>
              </a:ext>
            </a:extLst>
          </p:cNvPr>
          <p:cNvSpPr txBox="1"/>
          <p:nvPr/>
        </p:nvSpPr>
        <p:spPr>
          <a:xfrm>
            <a:off x="8580576" y="4080214"/>
            <a:ext cx="1393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heat, air-con,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a:t>
            </a:r>
            <a:r>
              <a:rPr kumimoji="0" lang="en-US" sz="1200" b="1" i="0" u="none" strike="noStrike" kern="1200" cap="none" spc="0" normalizeH="0" baseline="-25000" noProof="0" dirty="0">
                <a:ln>
                  <a:noFill/>
                </a:ln>
                <a:solidFill>
                  <a:srgbClr val="0070C0"/>
                </a:solidFill>
                <a:effectLst/>
                <a:uLnTx/>
                <a:uFillTx/>
                <a:latin typeface="Arial" panose="020B0604020202020204" pitchFamily="34" charset="0"/>
                <a:ea typeface="+mn-ea"/>
                <a:cs typeface="Arial" panose="020B0604020202020204" pitchFamily="34" charset="0"/>
              </a:rPr>
              <a:t>2</a:t>
            </a: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enrichment</a:t>
            </a:r>
          </a:p>
        </p:txBody>
      </p:sp>
      <p:cxnSp>
        <p:nvCxnSpPr>
          <p:cNvPr id="38" name="Straight Arrow Connector 37">
            <a:extLst>
              <a:ext uri="{FF2B5EF4-FFF2-40B4-BE49-F238E27FC236}">
                <a16:creationId xmlns:a16="http://schemas.microsoft.com/office/drawing/2014/main" id="{811922EA-27A0-3CD8-47C3-6B93A7F9B8DD}"/>
              </a:ext>
            </a:extLst>
          </p:cNvPr>
          <p:cNvCxnSpPr>
            <a:cxnSpLocks/>
          </p:cNvCxnSpPr>
          <p:nvPr/>
        </p:nvCxnSpPr>
        <p:spPr>
          <a:xfrm flipH="1">
            <a:off x="6003758" y="4031820"/>
            <a:ext cx="1188019" cy="0"/>
          </a:xfrm>
          <a:prstGeom prst="straightConnector1">
            <a:avLst/>
          </a:prstGeom>
          <a:ln w="38100">
            <a:prstDash val="dash"/>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BFAE8C7-60A1-A0FF-1C6D-CD577608CC16}"/>
              </a:ext>
            </a:extLst>
          </p:cNvPr>
          <p:cNvCxnSpPr>
            <a:cxnSpLocks/>
          </p:cNvCxnSpPr>
          <p:nvPr/>
        </p:nvCxnSpPr>
        <p:spPr>
          <a:xfrm flipV="1">
            <a:off x="6023808" y="3212723"/>
            <a:ext cx="0" cy="81705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DA49745-3C1F-6D5F-32DB-D8C18F1B4F5C}"/>
              </a:ext>
            </a:extLst>
          </p:cNvPr>
          <p:cNvSpPr txBox="1"/>
          <p:nvPr/>
        </p:nvSpPr>
        <p:spPr>
          <a:xfrm>
            <a:off x="6294673" y="4042418"/>
            <a:ext cx="5004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heat</a:t>
            </a:r>
          </a:p>
        </p:txBody>
      </p:sp>
      <p:sp>
        <p:nvSpPr>
          <p:cNvPr id="42" name="Rectangle 41">
            <a:extLst>
              <a:ext uri="{FF2B5EF4-FFF2-40B4-BE49-F238E27FC236}">
                <a16:creationId xmlns:a16="http://schemas.microsoft.com/office/drawing/2014/main" id="{C8E98D18-17F5-0D0C-C2D2-9FB9B7DFD00D}"/>
              </a:ext>
            </a:extLst>
          </p:cNvPr>
          <p:cNvSpPr/>
          <p:nvPr/>
        </p:nvSpPr>
        <p:spPr>
          <a:xfrm>
            <a:off x="6795131" y="792096"/>
            <a:ext cx="2203190" cy="554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Supplemental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Nutrients (N, P, K)</a:t>
            </a:r>
          </a:p>
        </p:txBody>
      </p:sp>
      <p:cxnSp>
        <p:nvCxnSpPr>
          <p:cNvPr id="43" name="Straight Arrow Connector 42">
            <a:extLst>
              <a:ext uri="{FF2B5EF4-FFF2-40B4-BE49-F238E27FC236}">
                <a16:creationId xmlns:a16="http://schemas.microsoft.com/office/drawing/2014/main" id="{8898B3BF-A213-09CA-69BE-FFD0C675CB3C}"/>
              </a:ext>
            </a:extLst>
          </p:cNvPr>
          <p:cNvCxnSpPr>
            <a:cxnSpLocks/>
          </p:cNvCxnSpPr>
          <p:nvPr/>
        </p:nvCxnSpPr>
        <p:spPr>
          <a:xfrm>
            <a:off x="8838214" y="1346738"/>
            <a:ext cx="0" cy="1286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A46FCDB-B431-FD2E-D18E-94CD20E105AC}"/>
              </a:ext>
            </a:extLst>
          </p:cNvPr>
          <p:cNvSpPr/>
          <p:nvPr/>
        </p:nvSpPr>
        <p:spPr>
          <a:xfrm>
            <a:off x="9070710" y="2343442"/>
            <a:ext cx="2864616" cy="1471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Crop Cultivation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Hydroponic 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Greenhouse </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Modular Container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Vertical Farming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 Film Technique</a:t>
            </a:r>
          </a:p>
        </p:txBody>
      </p:sp>
      <p:cxnSp>
        <p:nvCxnSpPr>
          <p:cNvPr id="47" name="Straight Arrow Connector 46">
            <a:extLst>
              <a:ext uri="{FF2B5EF4-FFF2-40B4-BE49-F238E27FC236}">
                <a16:creationId xmlns:a16="http://schemas.microsoft.com/office/drawing/2014/main" id="{A6292F46-CFA0-0A87-CB1A-27366A4C6437}"/>
              </a:ext>
            </a:extLst>
          </p:cNvPr>
          <p:cNvCxnSpPr>
            <a:cxnSpLocks/>
          </p:cNvCxnSpPr>
          <p:nvPr/>
        </p:nvCxnSpPr>
        <p:spPr>
          <a:xfrm>
            <a:off x="11533840" y="3776034"/>
            <a:ext cx="0" cy="597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248D4FE-6E0B-C369-839A-D6DB567DFB81}"/>
              </a:ext>
            </a:extLst>
          </p:cNvPr>
          <p:cNvSpPr/>
          <p:nvPr/>
        </p:nvSpPr>
        <p:spPr>
          <a:xfrm>
            <a:off x="8974380" y="1470104"/>
            <a:ext cx="1242827" cy="749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Balancing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P. K)</a:t>
            </a:r>
          </a:p>
        </p:txBody>
      </p:sp>
      <p:cxnSp>
        <p:nvCxnSpPr>
          <p:cNvPr id="49" name="Straight Arrow Connector 48">
            <a:extLst>
              <a:ext uri="{FF2B5EF4-FFF2-40B4-BE49-F238E27FC236}">
                <a16:creationId xmlns:a16="http://schemas.microsoft.com/office/drawing/2014/main" id="{E335734C-FAC5-E150-6031-BF553B36AE16}"/>
              </a:ext>
            </a:extLst>
          </p:cNvPr>
          <p:cNvCxnSpPr>
            <a:cxnSpLocks/>
          </p:cNvCxnSpPr>
          <p:nvPr/>
        </p:nvCxnSpPr>
        <p:spPr>
          <a:xfrm>
            <a:off x="11460960" y="1894932"/>
            <a:ext cx="0" cy="476369"/>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A48F56A-CEF4-277B-9A2F-8DC80247F4FD}"/>
              </a:ext>
            </a:extLst>
          </p:cNvPr>
          <p:cNvCxnSpPr>
            <a:cxnSpLocks/>
          </p:cNvCxnSpPr>
          <p:nvPr/>
        </p:nvCxnSpPr>
        <p:spPr>
          <a:xfrm flipH="1">
            <a:off x="10318824" y="583948"/>
            <a:ext cx="1023389" cy="21294"/>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83DDC9E-5634-58EF-F667-4C889BAFDACA}"/>
              </a:ext>
            </a:extLst>
          </p:cNvPr>
          <p:cNvSpPr txBox="1"/>
          <p:nvPr/>
        </p:nvSpPr>
        <p:spPr>
          <a:xfrm>
            <a:off x="10332815" y="158043"/>
            <a:ext cx="1494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blowdown (based on ET  &amp; salinity)</a:t>
            </a:r>
          </a:p>
        </p:txBody>
      </p:sp>
      <p:cxnSp>
        <p:nvCxnSpPr>
          <p:cNvPr id="52" name="Straight Arrow Connector 51">
            <a:extLst>
              <a:ext uri="{FF2B5EF4-FFF2-40B4-BE49-F238E27FC236}">
                <a16:creationId xmlns:a16="http://schemas.microsoft.com/office/drawing/2014/main" id="{93479BDA-544C-4976-EF3D-0D65B7620A49}"/>
              </a:ext>
            </a:extLst>
          </p:cNvPr>
          <p:cNvCxnSpPr>
            <a:cxnSpLocks/>
          </p:cNvCxnSpPr>
          <p:nvPr/>
        </p:nvCxnSpPr>
        <p:spPr>
          <a:xfrm>
            <a:off x="10130229" y="1683803"/>
            <a:ext cx="391778" cy="0"/>
          </a:xfrm>
          <a:prstGeom prst="straightConnector1">
            <a:avLst/>
          </a:prstGeom>
          <a:ln w="381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9E0073-2FEE-C418-A0F8-775D23407AC2}"/>
              </a:ext>
            </a:extLst>
          </p:cNvPr>
          <p:cNvCxnSpPr>
            <a:cxnSpLocks/>
          </p:cNvCxnSpPr>
          <p:nvPr/>
        </p:nvCxnSpPr>
        <p:spPr>
          <a:xfrm>
            <a:off x="11367373" y="634066"/>
            <a:ext cx="0" cy="377651"/>
          </a:xfrm>
          <a:prstGeom prst="straightConnector1">
            <a:avLst/>
          </a:prstGeom>
          <a:ln w="38100">
            <a:prstDash val="dash"/>
            <a:tailEnd type="non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A1E26E4-1BAF-84B4-9A53-6231D1F22F66}"/>
              </a:ext>
            </a:extLst>
          </p:cNvPr>
          <p:cNvSpPr/>
          <p:nvPr/>
        </p:nvSpPr>
        <p:spPr>
          <a:xfrm>
            <a:off x="7179504" y="4722719"/>
            <a:ext cx="995654" cy="386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Grinder</a:t>
            </a:r>
          </a:p>
        </p:txBody>
      </p:sp>
      <p:cxnSp>
        <p:nvCxnSpPr>
          <p:cNvPr id="56" name="Straight Arrow Connector 55">
            <a:extLst>
              <a:ext uri="{FF2B5EF4-FFF2-40B4-BE49-F238E27FC236}">
                <a16:creationId xmlns:a16="http://schemas.microsoft.com/office/drawing/2014/main" id="{AD5AD346-DE8A-636E-F849-53618CBC5869}"/>
              </a:ext>
            </a:extLst>
          </p:cNvPr>
          <p:cNvCxnSpPr>
            <a:cxnSpLocks/>
            <a:endCxn id="55" idx="1"/>
          </p:cNvCxnSpPr>
          <p:nvPr/>
        </p:nvCxnSpPr>
        <p:spPr>
          <a:xfrm>
            <a:off x="5601645" y="4912125"/>
            <a:ext cx="1577859" cy="375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19D229C-A5AC-9AC5-0B7C-FCFF4984C666}"/>
              </a:ext>
            </a:extLst>
          </p:cNvPr>
          <p:cNvSpPr/>
          <p:nvPr/>
        </p:nvSpPr>
        <p:spPr>
          <a:xfrm>
            <a:off x="10486039" y="985812"/>
            <a:ext cx="1625415" cy="93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Recycling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NFT 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(UF Filtration and/or UV)</a:t>
            </a:r>
          </a:p>
        </p:txBody>
      </p:sp>
      <p:sp>
        <p:nvSpPr>
          <p:cNvPr id="58" name="Wave 57">
            <a:extLst>
              <a:ext uri="{FF2B5EF4-FFF2-40B4-BE49-F238E27FC236}">
                <a16:creationId xmlns:a16="http://schemas.microsoft.com/office/drawing/2014/main" id="{2B7EAE46-FE86-AABA-E8DD-85C42ADC258A}"/>
              </a:ext>
            </a:extLst>
          </p:cNvPr>
          <p:cNvSpPr/>
          <p:nvPr/>
        </p:nvSpPr>
        <p:spPr>
          <a:xfrm>
            <a:off x="6943543" y="1512762"/>
            <a:ext cx="1735732" cy="213237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Irrigation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 </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Situ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P, K)</a:t>
            </a:r>
          </a:p>
        </p:txBody>
      </p:sp>
      <p:sp>
        <p:nvSpPr>
          <p:cNvPr id="59" name="TextBox 58">
            <a:extLst>
              <a:ext uri="{FF2B5EF4-FFF2-40B4-BE49-F238E27FC236}">
                <a16:creationId xmlns:a16="http://schemas.microsoft.com/office/drawing/2014/main" id="{EBEEDAA5-7CF5-2A6F-0E7C-AC7B0AFAB85D}"/>
              </a:ext>
            </a:extLst>
          </p:cNvPr>
          <p:cNvSpPr txBox="1"/>
          <p:nvPr/>
        </p:nvSpPr>
        <p:spPr>
          <a:xfrm>
            <a:off x="633061" y="6039268"/>
            <a:ext cx="10860417" cy="369332"/>
          </a:xfrm>
          <a:prstGeom prst="rect">
            <a:avLst/>
          </a:prstGeom>
          <a:solidFill>
            <a:schemeClr val="bg1"/>
          </a:solidFill>
          <a:ln w="381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Decentralized integrated hydroponic CEA/NFT platform:  Novel Wastewater Reclamation Scheme</a:t>
            </a:r>
          </a:p>
        </p:txBody>
      </p:sp>
    </p:spTree>
    <p:extLst>
      <p:ext uri="{BB962C8B-B14F-4D97-AF65-F5344CB8AC3E}">
        <p14:creationId xmlns:p14="http://schemas.microsoft.com/office/powerpoint/2010/main" val="12835206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hemical process&#10;&#10;Description automatically generated">
            <a:extLst>
              <a:ext uri="{FF2B5EF4-FFF2-40B4-BE49-F238E27FC236}">
                <a16:creationId xmlns:a16="http://schemas.microsoft.com/office/drawing/2014/main" id="{B6FB3AA8-9F09-D16A-BBE4-F8505F2E8F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294" y="1011382"/>
            <a:ext cx="7715442" cy="5786582"/>
          </a:xfrm>
          <a:prstGeom prst="rect">
            <a:avLst/>
          </a:prstGeom>
        </p:spPr>
      </p:pic>
      <p:sp>
        <p:nvSpPr>
          <p:cNvPr id="6" name="Content Placeholder 3">
            <a:extLst>
              <a:ext uri="{FF2B5EF4-FFF2-40B4-BE49-F238E27FC236}">
                <a16:creationId xmlns:a16="http://schemas.microsoft.com/office/drawing/2014/main" id="{90ED6CE6-48DA-B97D-662C-718A3642CE4F}"/>
              </a:ext>
            </a:extLst>
          </p:cNvPr>
          <p:cNvSpPr txBox="1">
            <a:spLocks/>
          </p:cNvSpPr>
          <p:nvPr/>
        </p:nvSpPr>
        <p:spPr>
          <a:xfrm>
            <a:off x="8128986" y="4809918"/>
            <a:ext cx="4063014" cy="1682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a:t>P: pressure</a:t>
            </a:r>
          </a:p>
          <a:p>
            <a:pPr marL="0" indent="0">
              <a:lnSpc>
                <a:spcPct val="100000"/>
              </a:lnSpc>
              <a:buNone/>
            </a:pPr>
            <a:r>
              <a:rPr lang="en-US" sz="1400"/>
              <a:t>F: flowrate</a:t>
            </a:r>
          </a:p>
          <a:p>
            <a:pPr marL="0" indent="0">
              <a:lnSpc>
                <a:spcPct val="100000"/>
              </a:lnSpc>
              <a:buNone/>
            </a:pPr>
            <a:r>
              <a:rPr lang="en-US" sz="1400"/>
              <a:t>O: ORP</a:t>
            </a:r>
          </a:p>
          <a:p>
            <a:pPr marL="0" indent="0">
              <a:lnSpc>
                <a:spcPct val="100000"/>
              </a:lnSpc>
              <a:buNone/>
            </a:pPr>
            <a:r>
              <a:rPr lang="en-US" sz="1400"/>
              <a:t>C: conductivity</a:t>
            </a:r>
          </a:p>
          <a:p>
            <a:pPr marL="0" indent="0">
              <a:lnSpc>
                <a:spcPct val="100000"/>
              </a:lnSpc>
              <a:buNone/>
            </a:pPr>
            <a:r>
              <a:rPr lang="en-US" sz="1400"/>
              <a:t>DP: differential pressure</a:t>
            </a:r>
          </a:p>
          <a:p>
            <a:pPr marL="0" indent="0">
              <a:lnSpc>
                <a:spcPct val="100000"/>
              </a:lnSpc>
              <a:buNone/>
            </a:pPr>
            <a:endParaRPr lang="en-US" sz="1400"/>
          </a:p>
          <a:p>
            <a:pPr marL="0" indent="0">
              <a:lnSpc>
                <a:spcPct val="100000"/>
              </a:lnSpc>
              <a:buNone/>
            </a:pPr>
            <a:endParaRPr lang="en-US" sz="1400"/>
          </a:p>
        </p:txBody>
      </p:sp>
      <p:sp>
        <p:nvSpPr>
          <p:cNvPr id="9" name="Content Placeholder 3">
            <a:extLst>
              <a:ext uri="{FF2B5EF4-FFF2-40B4-BE49-F238E27FC236}">
                <a16:creationId xmlns:a16="http://schemas.microsoft.com/office/drawing/2014/main" id="{1D3B9F11-8C17-AD65-F349-5E1DBC279FFB}"/>
              </a:ext>
            </a:extLst>
          </p:cNvPr>
          <p:cNvSpPr txBox="1">
            <a:spLocks/>
          </p:cNvSpPr>
          <p:nvPr/>
        </p:nvSpPr>
        <p:spPr>
          <a:xfrm>
            <a:off x="7989903" y="1261469"/>
            <a:ext cx="4202097" cy="2853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ial" panose="020B0604020202020204" pitchFamily="34" charset="0"/>
                <a:cs typeface="Arial" panose="020B0604020202020204" pitchFamily="34" charset="0"/>
              </a:rPr>
              <a:t>Bioreactor volume: </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9.6 L</a:t>
            </a:r>
          </a:p>
          <a:p>
            <a:pPr marL="0" indent="0">
              <a:buNone/>
            </a:pPr>
            <a:r>
              <a:rPr lang="en-US" sz="2000" dirty="0">
                <a:latin typeface="Arial" panose="020B0604020202020204" pitchFamily="34" charset="0"/>
                <a:cs typeface="Arial" panose="020B0604020202020204" pitchFamily="34" charset="0"/>
              </a:rPr>
              <a:t>Temp: 35 </a:t>
            </a:r>
            <a:r>
              <a:rPr lang="en-US" altLang="zh-CN" sz="2000" dirty="0">
                <a:latin typeface="Arial" panose="020B0604020202020204" pitchFamily="34" charset="0"/>
                <a:cs typeface="Arial" panose="020B0604020202020204" pitchFamily="34" charset="0"/>
              </a:rPr>
              <a:t>°C</a:t>
            </a:r>
          </a:p>
          <a:p>
            <a:pPr marL="0" indent="0">
              <a:buNone/>
            </a:pPr>
            <a:r>
              <a:rPr lang="en-US" sz="2000" dirty="0">
                <a:latin typeface="Arial" panose="020B0604020202020204" pitchFamily="34" charset="0"/>
                <a:cs typeface="Arial" panose="020B0604020202020204" pitchFamily="34" charset="0"/>
              </a:rPr>
              <a:t>Typical HRT: 18 </a:t>
            </a:r>
            <a:r>
              <a:rPr lang="en-US" sz="2000" dirty="0" err="1">
                <a:latin typeface="Arial" panose="020B0604020202020204" pitchFamily="34" charset="0"/>
                <a:cs typeface="Arial" panose="020B0604020202020204" pitchFamily="34" charset="0"/>
              </a:rPr>
              <a:t>hr</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Typical SRT: multiple months</a:t>
            </a:r>
          </a:p>
          <a:p>
            <a:pPr marL="0" indent="0">
              <a:buNone/>
            </a:pPr>
            <a:r>
              <a:rPr lang="en-US" sz="2000" dirty="0">
                <a:latin typeface="Arial" panose="020B0604020202020204" pitchFamily="34" charset="0"/>
                <a:cs typeface="Arial" panose="020B0604020202020204" pitchFamily="34" charset="0"/>
              </a:rPr>
              <a:t>Typical OLR: 4 g/L/day</a:t>
            </a:r>
          </a:p>
          <a:p>
            <a:pPr marL="0" indent="0">
              <a:buNone/>
            </a:pPr>
            <a:r>
              <a:rPr lang="en-US" sz="2000" dirty="0">
                <a:latin typeface="Arial" panose="020B0604020202020204" pitchFamily="34" charset="0"/>
                <a:cs typeface="Arial" panose="020B0604020202020204" pitchFamily="34" charset="0"/>
              </a:rPr>
              <a:t>Data acquisition: 4-5 Hz</a:t>
            </a:r>
          </a:p>
        </p:txBody>
      </p:sp>
      <p:sp>
        <p:nvSpPr>
          <p:cNvPr id="2" name="Title 1">
            <a:extLst>
              <a:ext uri="{FF2B5EF4-FFF2-40B4-BE49-F238E27FC236}">
                <a16:creationId xmlns:a16="http://schemas.microsoft.com/office/drawing/2014/main" id="{1A773EEF-2CBE-F1FE-5FAE-660686D5400B}"/>
              </a:ext>
            </a:extLst>
          </p:cNvPr>
          <p:cNvSpPr txBox="1">
            <a:spLocks/>
          </p:cNvSpPr>
          <p:nvPr/>
        </p:nvSpPr>
        <p:spPr>
          <a:xfrm>
            <a:off x="628073" y="111813"/>
            <a:ext cx="11445557" cy="8101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latin typeface="Arial" panose="020B0604020202020204" pitchFamily="34" charset="0"/>
                <a:cs typeface="Arial" panose="020B0604020202020204" pitchFamily="34" charset="0"/>
              </a:rPr>
              <a:t>The </a:t>
            </a:r>
            <a:r>
              <a:rPr lang="en-US" sz="3000" b="1" err="1">
                <a:latin typeface="Arial" panose="020B0604020202020204" pitchFamily="34" charset="0"/>
                <a:cs typeface="Arial" panose="020B0604020202020204" pitchFamily="34" charset="0"/>
              </a:rPr>
              <a:t>AnMBR</a:t>
            </a:r>
            <a:r>
              <a:rPr lang="en-US" sz="3000" b="1">
                <a:latin typeface="Arial" panose="020B0604020202020204" pitchFamily="34" charset="0"/>
                <a:cs typeface="Arial" panose="020B0604020202020204" pitchFamily="34" charset="0"/>
              </a:rPr>
              <a:t> system realizes full automation and high-frequency data acquisition.</a:t>
            </a:r>
          </a:p>
        </p:txBody>
      </p:sp>
      <p:sp>
        <p:nvSpPr>
          <p:cNvPr id="3" name="Slide Number Placeholder 7">
            <a:extLst>
              <a:ext uri="{FF2B5EF4-FFF2-40B4-BE49-F238E27FC236}">
                <a16:creationId xmlns:a16="http://schemas.microsoft.com/office/drawing/2014/main" id="{9A84CE06-EF1B-2467-4A0B-AA2904E37467}"/>
              </a:ext>
            </a:extLst>
          </p:cNvPr>
          <p:cNvSpPr>
            <a:spLocks noGrp="1"/>
          </p:cNvSpPr>
          <p:nvPr>
            <p:ph type="sldNum" sz="quarter" idx="12"/>
          </p:nvPr>
        </p:nvSpPr>
        <p:spPr>
          <a:xfrm>
            <a:off x="11726863" y="6492875"/>
            <a:ext cx="465137" cy="365125"/>
          </a:xfrm>
          <a:prstGeom prst="rect">
            <a:avLst/>
          </a:prstGeom>
        </p:spPr>
        <p:txBody>
          <a:bodyPr/>
          <a:lstStyle/>
          <a:p>
            <a:r>
              <a:rPr lang="en-US" sz="2000">
                <a:solidFill>
                  <a:schemeClr val="tx1"/>
                </a:solidFill>
              </a:rPr>
              <a:t>12</a:t>
            </a:r>
          </a:p>
        </p:txBody>
      </p:sp>
    </p:spTree>
    <p:extLst>
      <p:ext uri="{BB962C8B-B14F-4D97-AF65-F5344CB8AC3E}">
        <p14:creationId xmlns:p14="http://schemas.microsoft.com/office/powerpoint/2010/main" val="35460385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chine in a room&#10;&#10;Description automatically generated">
            <a:extLst>
              <a:ext uri="{FF2B5EF4-FFF2-40B4-BE49-F238E27FC236}">
                <a16:creationId xmlns:a16="http://schemas.microsoft.com/office/drawing/2014/main" id="{1EDDFC85-1B4E-3567-025D-821FD4461A4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14038" y="1087829"/>
            <a:ext cx="7315200" cy="5486400"/>
          </a:xfrm>
          <a:prstGeom prst="rect">
            <a:avLst/>
          </a:prstGeom>
        </p:spPr>
      </p:pic>
      <p:sp>
        <p:nvSpPr>
          <p:cNvPr id="20" name="Rectangle: Rounded Corners 19">
            <a:extLst>
              <a:ext uri="{FF2B5EF4-FFF2-40B4-BE49-F238E27FC236}">
                <a16:creationId xmlns:a16="http://schemas.microsoft.com/office/drawing/2014/main" id="{22284C1F-649C-C86C-DA29-DAEF5B90A622}"/>
              </a:ext>
            </a:extLst>
          </p:cNvPr>
          <p:cNvSpPr/>
          <p:nvPr/>
        </p:nvSpPr>
        <p:spPr>
          <a:xfrm>
            <a:off x="5249152" y="1778099"/>
            <a:ext cx="2190084" cy="553364"/>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Refridgerator</a:t>
            </a:r>
            <a:r>
              <a:rPr lang="en-US" dirty="0">
                <a:solidFill>
                  <a:schemeClr val="tx1"/>
                </a:solidFill>
              </a:rPr>
              <a:t> for temperature control</a:t>
            </a:r>
          </a:p>
        </p:txBody>
      </p:sp>
      <p:sp>
        <p:nvSpPr>
          <p:cNvPr id="21" name="Rectangle: Rounded Corners 20">
            <a:extLst>
              <a:ext uri="{FF2B5EF4-FFF2-40B4-BE49-F238E27FC236}">
                <a16:creationId xmlns:a16="http://schemas.microsoft.com/office/drawing/2014/main" id="{338FFF21-F686-B463-1677-361A2C3D87E5}"/>
              </a:ext>
            </a:extLst>
          </p:cNvPr>
          <p:cNvSpPr/>
          <p:nvPr/>
        </p:nvSpPr>
        <p:spPr>
          <a:xfrm>
            <a:off x="540326" y="1412985"/>
            <a:ext cx="1260764"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Electronics</a:t>
            </a:r>
          </a:p>
        </p:txBody>
      </p:sp>
      <p:sp>
        <p:nvSpPr>
          <p:cNvPr id="22" name="Rectangle: Rounded Corners 21">
            <a:extLst>
              <a:ext uri="{FF2B5EF4-FFF2-40B4-BE49-F238E27FC236}">
                <a16:creationId xmlns:a16="http://schemas.microsoft.com/office/drawing/2014/main" id="{7D2D04A8-9DE8-BBBA-F0BA-90C1AFE3B703}"/>
              </a:ext>
            </a:extLst>
          </p:cNvPr>
          <p:cNvSpPr/>
          <p:nvPr/>
        </p:nvSpPr>
        <p:spPr>
          <a:xfrm>
            <a:off x="1170708" y="5996037"/>
            <a:ext cx="1902691" cy="572546"/>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Liquid handling hardware</a:t>
            </a:r>
          </a:p>
        </p:txBody>
      </p:sp>
      <p:sp>
        <p:nvSpPr>
          <p:cNvPr id="23" name="Rectangle: Rounded Corners 22">
            <a:extLst>
              <a:ext uri="{FF2B5EF4-FFF2-40B4-BE49-F238E27FC236}">
                <a16:creationId xmlns:a16="http://schemas.microsoft.com/office/drawing/2014/main" id="{232B6B4D-D7E4-D850-9E23-6B9382A9DAE0}"/>
              </a:ext>
            </a:extLst>
          </p:cNvPr>
          <p:cNvSpPr/>
          <p:nvPr/>
        </p:nvSpPr>
        <p:spPr>
          <a:xfrm>
            <a:off x="3500581" y="6122498"/>
            <a:ext cx="1902691"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Air compressor</a:t>
            </a:r>
          </a:p>
        </p:txBody>
      </p:sp>
      <p:pic>
        <p:nvPicPr>
          <p:cNvPr id="28" name="Picture 27" descr="A machine with wires and cables&#10;&#10;Description automatically generated">
            <a:extLst>
              <a:ext uri="{FF2B5EF4-FFF2-40B4-BE49-F238E27FC236}">
                <a16:creationId xmlns:a16="http://schemas.microsoft.com/office/drawing/2014/main" id="{0F252B98-640A-FFD1-7A6D-4A20589EF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238998" y="1773629"/>
            <a:ext cx="5486400" cy="4114800"/>
          </a:xfrm>
          <a:prstGeom prst="rect">
            <a:avLst/>
          </a:prstGeom>
        </p:spPr>
      </p:pic>
      <p:sp>
        <p:nvSpPr>
          <p:cNvPr id="29" name="Rectangle: Rounded Corners 28">
            <a:extLst>
              <a:ext uri="{FF2B5EF4-FFF2-40B4-BE49-F238E27FC236}">
                <a16:creationId xmlns:a16="http://schemas.microsoft.com/office/drawing/2014/main" id="{6A37DF02-2578-78A1-CFEF-76E675B2BE4D}"/>
              </a:ext>
            </a:extLst>
          </p:cNvPr>
          <p:cNvSpPr/>
          <p:nvPr/>
        </p:nvSpPr>
        <p:spPr>
          <a:xfrm>
            <a:off x="10293272" y="1828916"/>
            <a:ext cx="1260764"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Computer &amp; UPS</a:t>
            </a:r>
          </a:p>
        </p:txBody>
      </p:sp>
      <p:sp>
        <p:nvSpPr>
          <p:cNvPr id="30" name="Rectangle: Rounded Corners 29">
            <a:extLst>
              <a:ext uri="{FF2B5EF4-FFF2-40B4-BE49-F238E27FC236}">
                <a16:creationId xmlns:a16="http://schemas.microsoft.com/office/drawing/2014/main" id="{F56395F0-889F-9561-A46C-30B6C343520E}"/>
              </a:ext>
            </a:extLst>
          </p:cNvPr>
          <p:cNvSpPr/>
          <p:nvPr/>
        </p:nvSpPr>
        <p:spPr>
          <a:xfrm>
            <a:off x="8314708" y="5544305"/>
            <a:ext cx="1260764"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Bioreactor</a:t>
            </a:r>
          </a:p>
        </p:txBody>
      </p:sp>
      <p:sp>
        <p:nvSpPr>
          <p:cNvPr id="31" name="Rectangle: Rounded Corners 30">
            <a:extLst>
              <a:ext uri="{FF2B5EF4-FFF2-40B4-BE49-F238E27FC236}">
                <a16:creationId xmlns:a16="http://schemas.microsoft.com/office/drawing/2014/main" id="{A967820E-7541-F02A-2E18-4BF06FD6004C}"/>
              </a:ext>
            </a:extLst>
          </p:cNvPr>
          <p:cNvSpPr/>
          <p:nvPr/>
        </p:nvSpPr>
        <p:spPr>
          <a:xfrm>
            <a:off x="7670145" y="4022327"/>
            <a:ext cx="1289127"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Water bath</a:t>
            </a:r>
          </a:p>
        </p:txBody>
      </p:sp>
      <p:sp>
        <p:nvSpPr>
          <p:cNvPr id="2" name="Rectangle: Rounded Corners 1">
            <a:extLst>
              <a:ext uri="{FF2B5EF4-FFF2-40B4-BE49-F238E27FC236}">
                <a16:creationId xmlns:a16="http://schemas.microsoft.com/office/drawing/2014/main" id="{C97A1901-D9C7-6E64-106E-5B4252CCC969}"/>
              </a:ext>
            </a:extLst>
          </p:cNvPr>
          <p:cNvSpPr/>
          <p:nvPr/>
        </p:nvSpPr>
        <p:spPr>
          <a:xfrm>
            <a:off x="10293272" y="6342716"/>
            <a:ext cx="1260764" cy="515284"/>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Circulation pump</a:t>
            </a:r>
          </a:p>
        </p:txBody>
      </p:sp>
      <p:sp>
        <p:nvSpPr>
          <p:cNvPr id="4" name="Rectangle: Rounded Corners 3">
            <a:extLst>
              <a:ext uri="{FF2B5EF4-FFF2-40B4-BE49-F238E27FC236}">
                <a16:creationId xmlns:a16="http://schemas.microsoft.com/office/drawing/2014/main" id="{3E896773-8EC6-753C-D0A0-0215D434E371}"/>
              </a:ext>
            </a:extLst>
          </p:cNvPr>
          <p:cNvSpPr/>
          <p:nvPr/>
        </p:nvSpPr>
        <p:spPr>
          <a:xfrm>
            <a:off x="10293272" y="3865436"/>
            <a:ext cx="1260764" cy="515283"/>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Backwash tank</a:t>
            </a:r>
          </a:p>
        </p:txBody>
      </p:sp>
      <p:sp>
        <p:nvSpPr>
          <p:cNvPr id="5" name="Title 1">
            <a:extLst>
              <a:ext uri="{FF2B5EF4-FFF2-40B4-BE49-F238E27FC236}">
                <a16:creationId xmlns:a16="http://schemas.microsoft.com/office/drawing/2014/main" id="{3E024A09-E6E5-DB86-6C85-C095992523C0}"/>
              </a:ext>
            </a:extLst>
          </p:cNvPr>
          <p:cNvSpPr txBox="1">
            <a:spLocks/>
          </p:cNvSpPr>
          <p:nvPr/>
        </p:nvSpPr>
        <p:spPr>
          <a:xfrm>
            <a:off x="540326" y="242668"/>
            <a:ext cx="10966628" cy="7271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Arial" panose="020B0604020202020204" pitchFamily="34" charset="0"/>
                <a:cs typeface="Arial" panose="020B0604020202020204" pitchFamily="34" charset="0"/>
              </a:rPr>
              <a:t>An automated </a:t>
            </a:r>
            <a:r>
              <a:rPr lang="en-US" sz="3000" b="1" dirty="0" err="1">
                <a:latin typeface="Arial" panose="020B0604020202020204" pitchFamily="34" charset="0"/>
                <a:cs typeface="Arial" panose="020B0604020202020204" pitchFamily="34" charset="0"/>
              </a:rPr>
              <a:t>AnMBR</a:t>
            </a:r>
            <a:r>
              <a:rPr lang="en-US" sz="3000" b="1" dirty="0">
                <a:latin typeface="Arial" panose="020B0604020202020204" pitchFamily="34" charset="0"/>
                <a:cs typeface="Arial" panose="020B0604020202020204" pitchFamily="34" charset="0"/>
              </a:rPr>
              <a:t> was constructed for continuous operation with minimal operator time commitment.</a:t>
            </a:r>
          </a:p>
        </p:txBody>
      </p:sp>
      <p:sp>
        <p:nvSpPr>
          <p:cNvPr id="3" name="Slide Number Placeholder 7">
            <a:extLst>
              <a:ext uri="{FF2B5EF4-FFF2-40B4-BE49-F238E27FC236}">
                <a16:creationId xmlns:a16="http://schemas.microsoft.com/office/drawing/2014/main" id="{09E58FA1-25A4-BC06-AB9C-076B7F662E92}"/>
              </a:ext>
            </a:extLst>
          </p:cNvPr>
          <p:cNvSpPr>
            <a:spLocks noGrp="1"/>
          </p:cNvSpPr>
          <p:nvPr>
            <p:ph type="sldNum" sz="quarter" idx="12"/>
          </p:nvPr>
        </p:nvSpPr>
        <p:spPr>
          <a:xfrm>
            <a:off x="12215090" y="6492875"/>
            <a:ext cx="608295" cy="365125"/>
          </a:xfrm>
          <a:prstGeom prst="rect">
            <a:avLst/>
          </a:prstGeom>
        </p:spPr>
        <p:txBody>
          <a:bodyPr/>
          <a:lstStyle/>
          <a:p>
            <a:r>
              <a:rPr lang="en-US" sz="2000" dirty="0">
                <a:solidFill>
                  <a:schemeClr val="tx1"/>
                </a:solidFill>
              </a:rPr>
              <a:t>13</a:t>
            </a:r>
          </a:p>
        </p:txBody>
      </p:sp>
    </p:spTree>
    <p:extLst>
      <p:ext uri="{BB962C8B-B14F-4D97-AF65-F5344CB8AC3E}">
        <p14:creationId xmlns:p14="http://schemas.microsoft.com/office/powerpoint/2010/main" val="34039767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chine with a red tube&#10;&#10;Description automatically generated">
            <a:extLst>
              <a:ext uri="{FF2B5EF4-FFF2-40B4-BE49-F238E27FC236}">
                <a16:creationId xmlns:a16="http://schemas.microsoft.com/office/drawing/2014/main" id="{999DDDE3-E9EE-0844-400C-A280C75FD8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73562" y="2000298"/>
            <a:ext cx="5239512" cy="3929634"/>
          </a:xfrm>
          <a:prstGeom prst="rect">
            <a:avLst/>
          </a:prstGeom>
        </p:spPr>
      </p:pic>
      <p:sp>
        <p:nvSpPr>
          <p:cNvPr id="17" name="Rectangle: Rounded Corners 16">
            <a:extLst>
              <a:ext uri="{FF2B5EF4-FFF2-40B4-BE49-F238E27FC236}">
                <a16:creationId xmlns:a16="http://schemas.microsoft.com/office/drawing/2014/main" id="{8279C52C-6126-A783-321C-E19D0460F616}"/>
              </a:ext>
            </a:extLst>
          </p:cNvPr>
          <p:cNvSpPr/>
          <p:nvPr/>
        </p:nvSpPr>
        <p:spPr>
          <a:xfrm>
            <a:off x="4411938" y="4004719"/>
            <a:ext cx="1644072" cy="51859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Accumulation tank</a:t>
            </a:r>
          </a:p>
        </p:txBody>
      </p:sp>
      <p:sp>
        <p:nvSpPr>
          <p:cNvPr id="18" name="Rectangle: Rounded Corners 17">
            <a:extLst>
              <a:ext uri="{FF2B5EF4-FFF2-40B4-BE49-F238E27FC236}">
                <a16:creationId xmlns:a16="http://schemas.microsoft.com/office/drawing/2014/main" id="{640C1BE1-C7AB-6121-4B0F-F7664A69E1D5}"/>
              </a:ext>
            </a:extLst>
          </p:cNvPr>
          <p:cNvSpPr/>
          <p:nvPr/>
        </p:nvSpPr>
        <p:spPr>
          <a:xfrm>
            <a:off x="4536019" y="5795917"/>
            <a:ext cx="1644072"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Balance</a:t>
            </a:r>
          </a:p>
        </p:txBody>
      </p:sp>
      <p:sp>
        <p:nvSpPr>
          <p:cNvPr id="19" name="Rectangle: Rounded Corners 18">
            <a:extLst>
              <a:ext uri="{FF2B5EF4-FFF2-40B4-BE49-F238E27FC236}">
                <a16:creationId xmlns:a16="http://schemas.microsoft.com/office/drawing/2014/main" id="{386C36ED-8F06-3B5C-6A0F-1925010F1B6F}"/>
              </a:ext>
            </a:extLst>
          </p:cNvPr>
          <p:cNvSpPr/>
          <p:nvPr/>
        </p:nvSpPr>
        <p:spPr>
          <a:xfrm>
            <a:off x="2891947" y="6301751"/>
            <a:ext cx="1644072"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Receiver</a:t>
            </a:r>
          </a:p>
        </p:txBody>
      </p:sp>
      <p:sp>
        <p:nvSpPr>
          <p:cNvPr id="20" name="Rectangle: Rounded Corners 19">
            <a:extLst>
              <a:ext uri="{FF2B5EF4-FFF2-40B4-BE49-F238E27FC236}">
                <a16:creationId xmlns:a16="http://schemas.microsoft.com/office/drawing/2014/main" id="{5516E425-17AD-085E-DC4C-3EFE85B2AE3A}"/>
              </a:ext>
            </a:extLst>
          </p:cNvPr>
          <p:cNvSpPr/>
          <p:nvPr/>
        </p:nvSpPr>
        <p:spPr>
          <a:xfrm>
            <a:off x="2349246" y="2694868"/>
            <a:ext cx="1644072" cy="451731"/>
          </a:xfrm>
          <a:prstGeom prst="roundRect">
            <a:avLst/>
          </a:prstGeom>
          <a:solidFill>
            <a:schemeClr val="bg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Tubing</a:t>
            </a:r>
          </a:p>
        </p:txBody>
      </p:sp>
      <p:pic>
        <p:nvPicPr>
          <p:cNvPr id="60" name="Picture 59" descr="A video game screen with a black background&#10;&#10;Description automatically generated">
            <a:extLst>
              <a:ext uri="{FF2B5EF4-FFF2-40B4-BE49-F238E27FC236}">
                <a16:creationId xmlns:a16="http://schemas.microsoft.com/office/drawing/2014/main" id="{EAF214C4-1995-48C0-11AC-076C3DC8FE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375819"/>
            <a:ext cx="3816728" cy="5239512"/>
          </a:xfrm>
          <a:prstGeom prst="rect">
            <a:avLst/>
          </a:prstGeom>
        </p:spPr>
      </p:pic>
      <p:sp>
        <p:nvSpPr>
          <p:cNvPr id="5" name="Title 1">
            <a:extLst>
              <a:ext uri="{FF2B5EF4-FFF2-40B4-BE49-F238E27FC236}">
                <a16:creationId xmlns:a16="http://schemas.microsoft.com/office/drawing/2014/main" id="{B95AA515-7B4C-D493-F4DB-45E947C11561}"/>
              </a:ext>
            </a:extLst>
          </p:cNvPr>
          <p:cNvSpPr txBox="1">
            <a:spLocks/>
          </p:cNvSpPr>
          <p:nvPr/>
        </p:nvSpPr>
        <p:spPr>
          <a:xfrm>
            <a:off x="199829" y="242669"/>
            <a:ext cx="11992171" cy="718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Arial" panose="020B0604020202020204" pitchFamily="34" charset="0"/>
                <a:cs typeface="Arial" panose="020B0604020202020204" pitchFamily="34" charset="0"/>
              </a:rPr>
              <a:t>We built a flow meter using a balance and a “toilet” mechanism. </a:t>
            </a:r>
          </a:p>
        </p:txBody>
      </p:sp>
      <p:sp>
        <p:nvSpPr>
          <p:cNvPr id="2" name="Slide Number Placeholder 7">
            <a:extLst>
              <a:ext uri="{FF2B5EF4-FFF2-40B4-BE49-F238E27FC236}">
                <a16:creationId xmlns:a16="http://schemas.microsoft.com/office/drawing/2014/main" id="{2B41514E-8DE8-0766-F085-BA71B85FA687}"/>
              </a:ext>
            </a:extLst>
          </p:cNvPr>
          <p:cNvSpPr>
            <a:spLocks noGrp="1"/>
          </p:cNvSpPr>
          <p:nvPr>
            <p:ph type="sldNum" sz="quarter" idx="12"/>
          </p:nvPr>
        </p:nvSpPr>
        <p:spPr>
          <a:xfrm>
            <a:off x="13555535" y="6681458"/>
            <a:ext cx="465137" cy="365125"/>
          </a:xfrm>
          <a:prstGeom prst="rect">
            <a:avLst/>
          </a:prstGeom>
        </p:spPr>
        <p:txBody>
          <a:bodyPr/>
          <a:lstStyle/>
          <a:p>
            <a:r>
              <a:rPr lang="en-US" sz="2000">
                <a:solidFill>
                  <a:schemeClr val="tx1"/>
                </a:solidFill>
              </a:rPr>
              <a:t>16</a:t>
            </a:r>
          </a:p>
        </p:txBody>
      </p:sp>
    </p:spTree>
    <p:extLst>
      <p:ext uri="{BB962C8B-B14F-4D97-AF65-F5344CB8AC3E}">
        <p14:creationId xmlns:p14="http://schemas.microsoft.com/office/powerpoint/2010/main" val="23575675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348BD-9B85-E20C-FA66-72851000C4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FB4D0D-5D6C-0306-17B1-BADE9C4D206A}"/>
              </a:ext>
            </a:extLst>
          </p:cNvPr>
          <p:cNvSpPr txBox="1">
            <a:spLocks/>
          </p:cNvSpPr>
          <p:nvPr/>
        </p:nvSpPr>
        <p:spPr>
          <a:xfrm>
            <a:off x="1209135" y="1723751"/>
            <a:ext cx="4036292" cy="4834082"/>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dirty="0"/>
              <a:t>Filtration:</a:t>
            </a:r>
          </a:p>
          <a:p>
            <a:pPr lvl="1">
              <a:buFont typeface="Wingdings" panose="05000000000000000000" pitchFamily="2" charset="2"/>
              <a:buChar char="§"/>
            </a:pPr>
            <a:r>
              <a:rPr lang="en-US" sz="1600" dirty="0"/>
              <a:t>Duration: 30 minutes</a:t>
            </a:r>
          </a:p>
          <a:p>
            <a:pPr lvl="1">
              <a:buFont typeface="Wingdings" panose="05000000000000000000" pitchFamily="2" charset="2"/>
              <a:buChar char="§"/>
            </a:pPr>
            <a:r>
              <a:rPr lang="en-US" sz="1600" dirty="0"/>
              <a:t>Flux: 3.4-9.4 LMH</a:t>
            </a:r>
          </a:p>
          <a:p>
            <a:pPr lvl="1">
              <a:buFont typeface="Wingdings" panose="05000000000000000000" pitchFamily="2" charset="2"/>
              <a:buChar char="§"/>
            </a:pPr>
            <a:r>
              <a:rPr lang="en-US" sz="1600" dirty="0"/>
              <a:t>Crossflow velocity: 0.12 – 0.19 m/s</a:t>
            </a:r>
          </a:p>
          <a:p>
            <a:pPr>
              <a:buFont typeface="Wingdings" panose="05000000000000000000" pitchFamily="2" charset="2"/>
              <a:buChar char="§"/>
            </a:pPr>
            <a:r>
              <a:rPr lang="en-US" sz="2000" dirty="0"/>
              <a:t>Backwash </a:t>
            </a:r>
          </a:p>
          <a:p>
            <a:pPr lvl="1">
              <a:buFont typeface="Wingdings" panose="05000000000000000000" pitchFamily="2" charset="2"/>
              <a:buChar char="§"/>
            </a:pPr>
            <a:r>
              <a:rPr lang="en-US" sz="1600" dirty="0"/>
              <a:t>Trigger: every 30 minutes</a:t>
            </a:r>
          </a:p>
          <a:p>
            <a:pPr lvl="1">
              <a:buFont typeface="Wingdings" panose="05000000000000000000" pitchFamily="2" charset="2"/>
              <a:buChar char="§"/>
            </a:pPr>
            <a:r>
              <a:rPr lang="en-US" sz="1600" dirty="0"/>
              <a:t>Duration: 5 seconds</a:t>
            </a:r>
          </a:p>
          <a:p>
            <a:pPr lvl="1">
              <a:buFont typeface="Wingdings" panose="05000000000000000000" pitchFamily="2" charset="2"/>
              <a:buChar char="§"/>
            </a:pPr>
            <a:r>
              <a:rPr lang="en-US" sz="1600" dirty="0"/>
              <a:t>Strength: 169 LMH </a:t>
            </a:r>
            <a:r>
              <a:rPr lang="en-US" sz="1200" dirty="0"/>
              <a:t>(limited by pump)</a:t>
            </a:r>
            <a:endParaRPr lang="en-US" sz="1600" dirty="0"/>
          </a:p>
          <a:p>
            <a:pPr lvl="1">
              <a:buFont typeface="Wingdings" panose="05000000000000000000" pitchFamily="2" charset="2"/>
              <a:buChar char="§"/>
            </a:pPr>
            <a:r>
              <a:rPr lang="en-US" sz="1600" dirty="0"/>
              <a:t>DI water</a:t>
            </a:r>
          </a:p>
          <a:p>
            <a:pPr>
              <a:buFont typeface="Wingdings" panose="05000000000000000000" pitchFamily="2" charset="2"/>
              <a:buChar char="§"/>
            </a:pPr>
            <a:r>
              <a:rPr lang="en-US" sz="2000" dirty="0"/>
              <a:t>Super backwash</a:t>
            </a:r>
          </a:p>
          <a:p>
            <a:pPr lvl="1">
              <a:buFont typeface="Wingdings" panose="05000000000000000000" pitchFamily="2" charset="2"/>
              <a:buChar char="§"/>
            </a:pPr>
            <a:r>
              <a:rPr lang="en-US" sz="1600" dirty="0"/>
              <a:t>Trigger: TMP &gt; 5 psi</a:t>
            </a:r>
          </a:p>
          <a:p>
            <a:pPr lvl="1">
              <a:buFont typeface="Wingdings" panose="05000000000000000000" pitchFamily="2" charset="2"/>
              <a:buChar char="§"/>
            </a:pPr>
            <a:r>
              <a:rPr lang="en-US" sz="1600" dirty="0"/>
              <a:t>Duration: 30 seconds</a:t>
            </a:r>
          </a:p>
          <a:p>
            <a:pPr lvl="1">
              <a:buFont typeface="Wingdings" panose="05000000000000000000" pitchFamily="2" charset="2"/>
              <a:buChar char="§"/>
            </a:pPr>
            <a:r>
              <a:rPr lang="en-US" sz="1600" dirty="0"/>
              <a:t>Strength: 169 LMH</a:t>
            </a:r>
          </a:p>
          <a:p>
            <a:pPr lvl="1">
              <a:buFont typeface="Wingdings" panose="05000000000000000000" pitchFamily="2" charset="2"/>
              <a:buChar char="§"/>
            </a:pPr>
            <a:r>
              <a:rPr lang="en-US" sz="1600" dirty="0"/>
              <a:t>DI water</a:t>
            </a:r>
          </a:p>
        </p:txBody>
      </p:sp>
      <p:pic>
        <p:nvPicPr>
          <p:cNvPr id="4" name="Picture 3" descr="A person measuring a tube with a digital caliper&#10;&#10;Description automatically generated">
            <a:extLst>
              <a:ext uri="{FF2B5EF4-FFF2-40B4-BE49-F238E27FC236}">
                <a16:creationId xmlns:a16="http://schemas.microsoft.com/office/drawing/2014/main" id="{D31B7284-D254-6BD8-1B17-4A12D2BE4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56299" y="2154304"/>
            <a:ext cx="4876800" cy="3657600"/>
          </a:xfrm>
          <a:prstGeom prst="rect">
            <a:avLst/>
          </a:prstGeom>
        </p:spPr>
      </p:pic>
      <p:sp>
        <p:nvSpPr>
          <p:cNvPr id="5" name="Title 4">
            <a:extLst>
              <a:ext uri="{FF2B5EF4-FFF2-40B4-BE49-F238E27FC236}">
                <a16:creationId xmlns:a16="http://schemas.microsoft.com/office/drawing/2014/main" id="{55456FB5-AAAC-380D-DD17-0390C0EEC715}"/>
              </a:ext>
            </a:extLst>
          </p:cNvPr>
          <p:cNvSpPr>
            <a:spLocks noGrp="1"/>
          </p:cNvSpPr>
          <p:nvPr>
            <p:ph type="title"/>
          </p:nvPr>
        </p:nvSpPr>
        <p:spPr/>
        <p:txBody>
          <a:bodyPr/>
          <a:lstStyle/>
          <a:p>
            <a:r>
              <a:rPr lang="en-US" dirty="0"/>
              <a:t>Filtration, backwash, and cleaning conditions</a:t>
            </a:r>
          </a:p>
        </p:txBody>
      </p:sp>
    </p:spTree>
    <p:extLst>
      <p:ext uri="{BB962C8B-B14F-4D97-AF65-F5344CB8AC3E}">
        <p14:creationId xmlns:p14="http://schemas.microsoft.com/office/powerpoint/2010/main" val="18812905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with medium confidence">
            <a:extLst>
              <a:ext uri="{FF2B5EF4-FFF2-40B4-BE49-F238E27FC236}">
                <a16:creationId xmlns:a16="http://schemas.microsoft.com/office/drawing/2014/main" id="{C2986CFD-3586-0B74-D116-3CEF2147B3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408" y="965741"/>
            <a:ext cx="4671829" cy="5613678"/>
          </a:xfrm>
          <a:prstGeom prst="rect">
            <a:avLst/>
          </a:prstGeom>
          <a:noFill/>
          <a:ln>
            <a:noFill/>
          </a:ln>
        </p:spPr>
      </p:pic>
      <p:sp>
        <p:nvSpPr>
          <p:cNvPr id="3" name="Content Placeholder 3">
            <a:extLst>
              <a:ext uri="{FF2B5EF4-FFF2-40B4-BE49-F238E27FC236}">
                <a16:creationId xmlns:a16="http://schemas.microsoft.com/office/drawing/2014/main" id="{AE63B2A0-3DB1-9313-DB7C-C5B16DA2263F}"/>
              </a:ext>
            </a:extLst>
          </p:cNvPr>
          <p:cNvSpPr txBox="1">
            <a:spLocks/>
          </p:cNvSpPr>
          <p:nvPr/>
        </p:nvSpPr>
        <p:spPr>
          <a:xfrm>
            <a:off x="5982774" y="1129775"/>
            <a:ext cx="5646818" cy="5247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Arial" panose="020B0604020202020204" pitchFamily="34" charset="0"/>
                <a:cs typeface="Arial" panose="020B0604020202020204" pitchFamily="34" charset="0"/>
              </a:rPr>
              <a:t>Cleaning strategies are the combinations of backwash and CEB triggers. </a:t>
            </a:r>
          </a:p>
          <a:p>
            <a:pPr lvl="1"/>
            <a:r>
              <a:rPr lang="en-US" sz="2000">
                <a:latin typeface="Arial" panose="020B0604020202020204" pitchFamily="34" charset="0"/>
                <a:cs typeface="Arial" panose="020B0604020202020204" pitchFamily="34" charset="0"/>
              </a:rPr>
              <a:t>Backwash</a:t>
            </a:r>
          </a:p>
          <a:p>
            <a:pPr lvl="2"/>
            <a:r>
              <a:rPr lang="en-US">
                <a:latin typeface="Arial" panose="020B0604020202020204" pitchFamily="34" charset="0"/>
                <a:cs typeface="Arial" panose="020B0604020202020204" pitchFamily="34" charset="0"/>
              </a:rPr>
              <a:t>Time</a:t>
            </a:r>
          </a:p>
          <a:p>
            <a:pPr lvl="2"/>
            <a:r>
              <a:rPr lang="en-US">
                <a:latin typeface="Arial" panose="020B0604020202020204" pitchFamily="34" charset="0"/>
                <a:cs typeface="Arial" panose="020B0604020202020204" pitchFamily="34" charset="0"/>
              </a:rPr>
              <a:t>TMP</a:t>
            </a:r>
          </a:p>
          <a:p>
            <a:pPr lvl="1"/>
            <a:r>
              <a:rPr lang="en-US" sz="2000">
                <a:latin typeface="Arial" panose="020B0604020202020204" pitchFamily="34" charset="0"/>
                <a:cs typeface="Arial" panose="020B0604020202020204" pitchFamily="34" charset="0"/>
              </a:rPr>
              <a:t>Chemical enhanced backwash</a:t>
            </a:r>
          </a:p>
          <a:p>
            <a:pPr lvl="2"/>
            <a:r>
              <a:rPr lang="en-US">
                <a:latin typeface="Arial" panose="020B0604020202020204" pitchFamily="34" charset="0"/>
                <a:cs typeface="Arial" panose="020B0604020202020204" pitchFamily="34" charset="0"/>
              </a:rPr>
              <a:t>Time</a:t>
            </a:r>
          </a:p>
          <a:p>
            <a:pPr lvl="2"/>
            <a:r>
              <a:rPr lang="en-US">
                <a:latin typeface="Arial" panose="020B0604020202020204" pitchFamily="34" charset="0"/>
                <a:cs typeface="Arial" panose="020B0604020202020204" pitchFamily="34" charset="0"/>
              </a:rPr>
              <a:t>TMP</a:t>
            </a:r>
          </a:p>
          <a:p>
            <a:pPr lvl="2"/>
            <a:r>
              <a:rPr lang="en-US">
                <a:latin typeface="Arial" panose="020B0604020202020204" pitchFamily="34" charset="0"/>
                <a:cs typeface="Arial" panose="020B0604020202020204" pitchFamily="34" charset="0"/>
              </a:rPr>
              <a:t>Duration</a:t>
            </a:r>
          </a:p>
          <a:p>
            <a:pPr lvl="2"/>
            <a:endParaRPr lang="en-US">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Filtration is controlled with the following criteria</a:t>
            </a:r>
          </a:p>
          <a:p>
            <a:pPr lvl="1"/>
            <a:r>
              <a:rPr lang="en-US" sz="2000">
                <a:latin typeface="Arial" panose="020B0604020202020204" pitchFamily="34" charset="0"/>
                <a:cs typeface="Arial" panose="020B0604020202020204" pitchFamily="34" charset="0"/>
              </a:rPr>
              <a:t>Constant flux</a:t>
            </a:r>
          </a:p>
          <a:p>
            <a:pPr lvl="1"/>
            <a:r>
              <a:rPr lang="en-US" sz="2000">
                <a:latin typeface="Arial" panose="020B0604020202020204" pitchFamily="34" charset="0"/>
                <a:cs typeface="Arial" panose="020B0604020202020204" pitchFamily="34" charset="0"/>
              </a:rPr>
              <a:t>Constant TMP</a:t>
            </a:r>
          </a:p>
          <a:p>
            <a:pPr lvl="1"/>
            <a:r>
              <a:rPr lang="en-US" sz="2000">
                <a:latin typeface="Arial" panose="020B0604020202020204" pitchFamily="34" charset="0"/>
                <a:cs typeface="Arial" panose="020B0604020202020204" pitchFamily="34" charset="0"/>
              </a:rPr>
              <a:t>Constant pump speed</a:t>
            </a:r>
          </a:p>
          <a:p>
            <a:pPr lvl="2"/>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9B622F-0955-CD9F-58E7-E8B07EFA075D}"/>
              </a:ext>
            </a:extLst>
          </p:cNvPr>
          <p:cNvSpPr txBox="1"/>
          <p:nvPr/>
        </p:nvSpPr>
        <p:spPr>
          <a:xfrm>
            <a:off x="5307757" y="6245763"/>
            <a:ext cx="2831955" cy="338554"/>
          </a:xfrm>
          <a:prstGeom prst="rect">
            <a:avLst/>
          </a:prstGeom>
          <a:noFill/>
        </p:spPr>
        <p:txBody>
          <a:bodyPr wrap="square">
            <a:spAutoFit/>
          </a:bodyPr>
          <a:lstStyle/>
          <a:p>
            <a:r>
              <a:rPr lang="en-US" sz="800" b="0" i="0">
                <a:solidFill>
                  <a:srgbClr val="222222"/>
                </a:solidFill>
                <a:effectLst/>
                <a:latin typeface="Arial" panose="020B0604020202020204" pitchFamily="34" charset="0"/>
              </a:rPr>
              <a:t>Qi, Weiming, </a:t>
            </a:r>
            <a:r>
              <a:rPr lang="en-US" sz="800">
                <a:solidFill>
                  <a:srgbClr val="222222"/>
                </a:solidFill>
                <a:latin typeface="Arial" panose="020B0604020202020204" pitchFamily="34" charset="0"/>
              </a:rPr>
              <a:t>&amp;</a:t>
            </a:r>
            <a:r>
              <a:rPr lang="en-US" sz="800" b="0" i="0">
                <a:solidFill>
                  <a:srgbClr val="222222"/>
                </a:solidFill>
                <a:effectLst/>
                <a:latin typeface="Arial" panose="020B0604020202020204" pitchFamily="34" charset="0"/>
              </a:rPr>
              <a:t> David A. Ladner. Journal of Environmental Engineering, 2023, 149(10): 04023063.</a:t>
            </a:r>
            <a:endParaRPr lang="en-US" sz="800"/>
          </a:p>
        </p:txBody>
      </p:sp>
      <p:sp>
        <p:nvSpPr>
          <p:cNvPr id="7" name="Title 1">
            <a:extLst>
              <a:ext uri="{FF2B5EF4-FFF2-40B4-BE49-F238E27FC236}">
                <a16:creationId xmlns:a16="http://schemas.microsoft.com/office/drawing/2014/main" id="{C9D009AB-644B-EAF6-C5F6-045004464A32}"/>
              </a:ext>
            </a:extLst>
          </p:cNvPr>
          <p:cNvSpPr txBox="1">
            <a:spLocks/>
          </p:cNvSpPr>
          <p:nvPr/>
        </p:nvSpPr>
        <p:spPr>
          <a:xfrm>
            <a:off x="681101" y="242669"/>
            <a:ext cx="11510900" cy="736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latin typeface="Arial" panose="020B0604020202020204" pitchFamily="34" charset="0"/>
                <a:cs typeface="Arial" panose="020B0604020202020204" pitchFamily="34" charset="0"/>
              </a:rPr>
              <a:t>The program was coded in LabVIEW for full automation.</a:t>
            </a:r>
          </a:p>
        </p:txBody>
      </p:sp>
      <p:sp>
        <p:nvSpPr>
          <p:cNvPr id="5" name="Slide Number Placeholder 7">
            <a:extLst>
              <a:ext uri="{FF2B5EF4-FFF2-40B4-BE49-F238E27FC236}">
                <a16:creationId xmlns:a16="http://schemas.microsoft.com/office/drawing/2014/main" id="{14186435-F459-3B3F-B4FA-3B17C8E6D3C7}"/>
              </a:ext>
            </a:extLst>
          </p:cNvPr>
          <p:cNvSpPr>
            <a:spLocks noGrp="1"/>
          </p:cNvSpPr>
          <p:nvPr>
            <p:ph type="sldNum" sz="quarter" idx="12"/>
          </p:nvPr>
        </p:nvSpPr>
        <p:spPr>
          <a:xfrm>
            <a:off x="11726863" y="6492875"/>
            <a:ext cx="465137" cy="365125"/>
          </a:xfrm>
          <a:prstGeom prst="rect">
            <a:avLst/>
          </a:prstGeom>
        </p:spPr>
        <p:txBody>
          <a:bodyPr/>
          <a:lstStyle/>
          <a:p>
            <a:r>
              <a:rPr lang="en-US" sz="2000">
                <a:solidFill>
                  <a:schemeClr val="tx1"/>
                </a:solidFill>
              </a:rPr>
              <a:t>17</a:t>
            </a:r>
          </a:p>
        </p:txBody>
      </p:sp>
      <p:sp>
        <p:nvSpPr>
          <p:cNvPr id="6" name="Rectangle: Rounded Corners 5">
            <a:extLst>
              <a:ext uri="{FF2B5EF4-FFF2-40B4-BE49-F238E27FC236}">
                <a16:creationId xmlns:a16="http://schemas.microsoft.com/office/drawing/2014/main" id="{5996FBA3-9EDD-B7A4-7C27-7C50D5EC1BC3}"/>
              </a:ext>
            </a:extLst>
          </p:cNvPr>
          <p:cNvSpPr/>
          <p:nvPr/>
        </p:nvSpPr>
        <p:spPr>
          <a:xfrm>
            <a:off x="562408" y="2886075"/>
            <a:ext cx="4671829" cy="1885950"/>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0276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BC9F-E904-2773-1C89-1F2D55007903}"/>
              </a:ext>
            </a:extLst>
          </p:cNvPr>
          <p:cNvSpPr>
            <a:spLocks noGrp="1"/>
          </p:cNvSpPr>
          <p:nvPr>
            <p:ph type="title"/>
          </p:nvPr>
        </p:nvSpPr>
        <p:spPr>
          <a:xfrm>
            <a:off x="1143000" y="914400"/>
            <a:ext cx="10515600" cy="886397"/>
          </a:xfrm>
        </p:spPr>
        <p:txBody>
          <a:bodyPr/>
          <a:lstStyle/>
          <a:p>
            <a:r>
              <a:rPr lang="en-US" dirty="0"/>
              <a:t>We are augmenting the </a:t>
            </a:r>
            <a:r>
              <a:rPr lang="en-US" dirty="0" err="1"/>
              <a:t>AnMBR</a:t>
            </a:r>
            <a:r>
              <a:rPr lang="en-US" dirty="0"/>
              <a:t> with harvest waste for resource recovery.</a:t>
            </a:r>
          </a:p>
        </p:txBody>
      </p:sp>
      <p:pic>
        <p:nvPicPr>
          <p:cNvPr id="12" name="Picture 11" descr="A group of plants in a greenhouse&#10;&#10;Description automatically generated">
            <a:extLst>
              <a:ext uri="{FF2B5EF4-FFF2-40B4-BE49-F238E27FC236}">
                <a16:creationId xmlns:a16="http://schemas.microsoft.com/office/drawing/2014/main" id="{63EE35B3-81C9-B819-FC2A-8B83C6B5AF1A}"/>
              </a:ext>
            </a:extLst>
          </p:cNvPr>
          <p:cNvPicPr>
            <a:picLocks noChangeAspect="1"/>
          </p:cNvPicPr>
          <p:nvPr/>
        </p:nvPicPr>
        <p:blipFill>
          <a:blip r:embed="rId2" cstate="screen">
            <a:extLst>
              <a:ext uri="{28A0092B-C50C-407E-A947-70E740481C1C}">
                <a14:useLocalDpi xmlns:a14="http://schemas.microsoft.com/office/drawing/2010/main"/>
              </a:ext>
            </a:extLst>
          </a:blip>
          <a:srcRect r="-431" b="-251"/>
          <a:stretch/>
        </p:blipFill>
        <p:spPr>
          <a:xfrm>
            <a:off x="943429" y="1888090"/>
            <a:ext cx="7242630" cy="4959024"/>
          </a:xfrm>
          <a:prstGeom prst="rect">
            <a:avLst/>
          </a:prstGeom>
        </p:spPr>
      </p:pic>
      <p:pic>
        <p:nvPicPr>
          <p:cNvPr id="14" name="Picture 13" descr="A close-up of a greenhouse&#10;&#10;Description automatically generated">
            <a:extLst>
              <a:ext uri="{FF2B5EF4-FFF2-40B4-BE49-F238E27FC236}">
                <a16:creationId xmlns:a16="http://schemas.microsoft.com/office/drawing/2014/main" id="{D7C87A58-CDD3-EC6F-5042-99579A1325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08571" y="1713409"/>
            <a:ext cx="3251200" cy="5081880"/>
          </a:xfrm>
          <a:prstGeom prst="rect">
            <a:avLst/>
          </a:prstGeom>
        </p:spPr>
      </p:pic>
    </p:spTree>
    <p:extLst>
      <p:ext uri="{BB962C8B-B14F-4D97-AF65-F5344CB8AC3E}">
        <p14:creationId xmlns:p14="http://schemas.microsoft.com/office/powerpoint/2010/main" val="23238836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F0C9-87E0-53CE-D522-B54021C7381D}"/>
              </a:ext>
            </a:extLst>
          </p:cNvPr>
          <p:cNvSpPr>
            <a:spLocks noGrp="1"/>
          </p:cNvSpPr>
          <p:nvPr>
            <p:ph type="title"/>
          </p:nvPr>
        </p:nvSpPr>
        <p:spPr/>
        <p:txBody>
          <a:bodyPr/>
          <a:lstStyle/>
          <a:p>
            <a:r>
              <a:rPr lang="en-US" dirty="0"/>
              <a:t>Harvest waste collection</a:t>
            </a:r>
          </a:p>
        </p:txBody>
      </p:sp>
      <p:pic>
        <p:nvPicPr>
          <p:cNvPr id="4" name="IMG_7684_167A722E-A2B8-49B0-80BA-BE8A7B38D526.mp4">
            <a:hlinkClick r:id="" action="ppaction://media"/>
            <a:extLst>
              <a:ext uri="{FF2B5EF4-FFF2-40B4-BE49-F238E27FC236}">
                <a16:creationId xmlns:a16="http://schemas.microsoft.com/office/drawing/2014/main" id="{BA669625-0C8A-80F2-3723-49B99BC978C1}"/>
              </a:ext>
            </a:extLst>
          </p:cNvPr>
          <p:cNvPicPr>
            <a:picLocks noChangeAspect="1"/>
          </p:cNvPicPr>
          <p:nvPr>
            <a:videoFile r:link="rId2"/>
            <p:extLst>
              <p:ext uri="{DAA4B4D4-6D71-4841-9C94-3DE7FCFB9230}">
                <p14:media xmlns:p14="http://schemas.microsoft.com/office/powerpoint/2010/main" r:embed="rId1">
                  <p14:bmkLst>
                    <p14:bmk name="Bookmark 1" time="12127"/>
                    <p14:bmk name="Bookmark 2" time="40157"/>
                  </p14:bmkLst>
                </p14:media>
              </p:ext>
            </p:extLst>
          </p:nvPr>
        </p:nvPicPr>
        <p:blipFill>
          <a:blip r:embed="rId4"/>
          <a:stretch>
            <a:fillRect/>
          </a:stretch>
        </p:blipFill>
        <p:spPr>
          <a:xfrm>
            <a:off x="1677171" y="1531741"/>
            <a:ext cx="8661817" cy="4872273"/>
          </a:xfrm>
          <a:prstGeom prst="rect">
            <a:avLst/>
          </a:prstGeom>
        </p:spPr>
      </p:pic>
    </p:spTree>
    <p:extLst>
      <p:ext uri="{BB962C8B-B14F-4D97-AF65-F5344CB8AC3E}">
        <p14:creationId xmlns:p14="http://schemas.microsoft.com/office/powerpoint/2010/main" val="379106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5362-CDD8-7161-F09D-505DED0928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27DFDDB-58A2-A05D-0ED6-98EDC331FB82}"/>
              </a:ext>
            </a:extLst>
          </p:cNvPr>
          <p:cNvSpPr/>
          <p:nvPr/>
        </p:nvSpPr>
        <p:spPr>
          <a:xfrm>
            <a:off x="719328" y="1438000"/>
            <a:ext cx="11253215" cy="5304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BFE91F48-3757-F5B3-C318-548389D148E6}"/>
              </a:ext>
            </a:extLst>
          </p:cNvPr>
          <p:cNvPicPr>
            <a:picLocks noChangeAspect="1"/>
          </p:cNvPicPr>
          <p:nvPr/>
        </p:nvPicPr>
        <p:blipFill>
          <a:blip r:embed="rId2">
            <a:extLst>
              <a:ext uri="{96DAC541-7B7A-43D3-8B79-37D633B846F1}">
                <asvg:svgBlip xmlns:asvg="http://schemas.microsoft.com/office/drawing/2016/SVG/main" r:embed="rId3"/>
              </a:ext>
            </a:extLst>
          </a:blip>
          <a:srcRect l="4982" t="6605" r="6159" b="4845"/>
          <a:stretch>
            <a:fillRect/>
          </a:stretch>
        </p:blipFill>
        <p:spPr>
          <a:xfrm>
            <a:off x="2787708" y="1649698"/>
            <a:ext cx="6616584" cy="4945225"/>
          </a:xfrm>
          <a:prstGeom prst="rect">
            <a:avLst/>
          </a:prstGeom>
        </p:spPr>
      </p:pic>
      <p:sp>
        <p:nvSpPr>
          <p:cNvPr id="6" name="Title 5">
            <a:extLst>
              <a:ext uri="{FF2B5EF4-FFF2-40B4-BE49-F238E27FC236}">
                <a16:creationId xmlns:a16="http://schemas.microsoft.com/office/drawing/2014/main" id="{B3B497FA-2BBB-AECD-CB30-8905661077A6}"/>
              </a:ext>
            </a:extLst>
          </p:cNvPr>
          <p:cNvSpPr>
            <a:spLocks noGrp="1"/>
          </p:cNvSpPr>
          <p:nvPr>
            <p:ph type="title"/>
          </p:nvPr>
        </p:nvSpPr>
        <p:spPr>
          <a:xfrm>
            <a:off x="1083813" y="994802"/>
            <a:ext cx="10515600" cy="443198"/>
          </a:xfrm>
        </p:spPr>
        <p:txBody>
          <a:bodyPr/>
          <a:lstStyle/>
          <a:p>
            <a:r>
              <a:rPr lang="en-US" dirty="0"/>
              <a:t>Cotreatment of harvest waste and municipal wastewater</a:t>
            </a:r>
          </a:p>
        </p:txBody>
      </p:sp>
      <p:sp>
        <p:nvSpPr>
          <p:cNvPr id="11" name="Speech Bubble: Rectangle with Corners Rounded 10">
            <a:extLst>
              <a:ext uri="{FF2B5EF4-FFF2-40B4-BE49-F238E27FC236}">
                <a16:creationId xmlns:a16="http://schemas.microsoft.com/office/drawing/2014/main" id="{BA9BCD85-B990-B5EC-118E-032CF3D5D25B}"/>
              </a:ext>
            </a:extLst>
          </p:cNvPr>
          <p:cNvSpPr/>
          <p:nvPr/>
        </p:nvSpPr>
        <p:spPr>
          <a:xfrm>
            <a:off x="811171" y="1881424"/>
            <a:ext cx="1838132" cy="612648"/>
          </a:xfrm>
          <a:prstGeom prst="wedgeRoundRectCallout">
            <a:avLst>
              <a:gd name="adj1" fmla="val 80164"/>
              <a:gd name="adj2" fmla="val 13865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lumMod val="50000"/>
                  </a:schemeClr>
                </a:solidFill>
              </a:rPr>
              <a:t>How fermenter helps</a:t>
            </a:r>
          </a:p>
        </p:txBody>
      </p:sp>
      <p:sp>
        <p:nvSpPr>
          <p:cNvPr id="12" name="Speech Bubble: Rectangle with Corners Rounded 11">
            <a:extLst>
              <a:ext uri="{FF2B5EF4-FFF2-40B4-BE49-F238E27FC236}">
                <a16:creationId xmlns:a16="http://schemas.microsoft.com/office/drawing/2014/main" id="{990BAF6D-927F-6324-CBC2-CFDC983D7E72}"/>
              </a:ext>
            </a:extLst>
          </p:cNvPr>
          <p:cNvSpPr/>
          <p:nvPr/>
        </p:nvSpPr>
        <p:spPr>
          <a:xfrm>
            <a:off x="9542697" y="5028951"/>
            <a:ext cx="1699726" cy="612648"/>
          </a:xfrm>
          <a:prstGeom prst="wedgeRoundRectCallout">
            <a:avLst>
              <a:gd name="adj1" fmla="val -57977"/>
              <a:gd name="adj2" fmla="val -234484"/>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lumMod val="50000"/>
                  </a:schemeClr>
                </a:solidFill>
              </a:rPr>
              <a:t>Membrane performance</a:t>
            </a:r>
          </a:p>
        </p:txBody>
      </p:sp>
      <p:sp>
        <p:nvSpPr>
          <p:cNvPr id="13" name="Speech Bubble: Rectangle with Corners Rounded 12">
            <a:extLst>
              <a:ext uri="{FF2B5EF4-FFF2-40B4-BE49-F238E27FC236}">
                <a16:creationId xmlns:a16="http://schemas.microsoft.com/office/drawing/2014/main" id="{1A3C4DB2-DB0C-A70E-DF17-24118658A680}"/>
              </a:ext>
            </a:extLst>
          </p:cNvPr>
          <p:cNvSpPr/>
          <p:nvPr/>
        </p:nvSpPr>
        <p:spPr>
          <a:xfrm>
            <a:off x="9944286" y="2680747"/>
            <a:ext cx="1838131" cy="612648"/>
          </a:xfrm>
          <a:prstGeom prst="wedgeRoundRectCallout">
            <a:avLst>
              <a:gd name="adj1" fmla="val -167114"/>
              <a:gd name="adj2" fmla="val 30518"/>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lumMod val="50000"/>
                  </a:schemeClr>
                </a:solidFill>
              </a:rPr>
              <a:t>Bioreactor performance</a:t>
            </a:r>
          </a:p>
        </p:txBody>
      </p:sp>
      <p:grpSp>
        <p:nvGrpSpPr>
          <p:cNvPr id="24" name="Group 23">
            <a:extLst>
              <a:ext uri="{FF2B5EF4-FFF2-40B4-BE49-F238E27FC236}">
                <a16:creationId xmlns:a16="http://schemas.microsoft.com/office/drawing/2014/main" id="{E22BA8F6-6534-7F60-A13B-28950440248B}"/>
              </a:ext>
            </a:extLst>
          </p:cNvPr>
          <p:cNvGrpSpPr/>
          <p:nvPr/>
        </p:nvGrpSpPr>
        <p:grpSpPr>
          <a:xfrm>
            <a:off x="2284663" y="5839238"/>
            <a:ext cx="1838132" cy="612648"/>
            <a:chOff x="507369" y="4175124"/>
            <a:chExt cx="1838131" cy="612648"/>
          </a:xfrm>
        </p:grpSpPr>
        <p:sp>
          <p:nvSpPr>
            <p:cNvPr id="16" name="Speech Bubble: Rectangle with Corners Rounded 15">
              <a:extLst>
                <a:ext uri="{FF2B5EF4-FFF2-40B4-BE49-F238E27FC236}">
                  <a16:creationId xmlns:a16="http://schemas.microsoft.com/office/drawing/2014/main" id="{4410E13D-F169-FBC1-AD36-4917707BB7AB}"/>
                </a:ext>
              </a:extLst>
            </p:cNvPr>
            <p:cNvSpPr/>
            <p:nvPr/>
          </p:nvSpPr>
          <p:spPr>
            <a:xfrm>
              <a:off x="507369" y="4175124"/>
              <a:ext cx="1838131" cy="612648"/>
            </a:xfrm>
            <a:prstGeom prst="wedgeRoundRectCallout">
              <a:avLst>
                <a:gd name="adj1" fmla="val 278572"/>
                <a:gd name="adj2" fmla="val -15985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17" name="Speech Bubble: Rectangle with Corners Rounded 16">
              <a:extLst>
                <a:ext uri="{FF2B5EF4-FFF2-40B4-BE49-F238E27FC236}">
                  <a16:creationId xmlns:a16="http://schemas.microsoft.com/office/drawing/2014/main" id="{96949513-DE2F-4FB9-8B17-FD2E689F0849}"/>
                </a:ext>
              </a:extLst>
            </p:cNvPr>
            <p:cNvSpPr/>
            <p:nvPr/>
          </p:nvSpPr>
          <p:spPr>
            <a:xfrm>
              <a:off x="507369" y="4175124"/>
              <a:ext cx="1838131" cy="612648"/>
            </a:xfrm>
            <a:prstGeom prst="wedgeRoundRectCallout">
              <a:avLst>
                <a:gd name="adj1" fmla="val 110044"/>
                <a:gd name="adj2" fmla="val -26646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20" name="Speech Bubble: Rectangle with Corners Rounded 19">
              <a:extLst>
                <a:ext uri="{FF2B5EF4-FFF2-40B4-BE49-F238E27FC236}">
                  <a16:creationId xmlns:a16="http://schemas.microsoft.com/office/drawing/2014/main" id="{98DDD5F6-2F9B-483B-426F-F5C84467F686}"/>
                </a:ext>
              </a:extLst>
            </p:cNvPr>
            <p:cNvSpPr/>
            <p:nvPr/>
          </p:nvSpPr>
          <p:spPr>
            <a:xfrm>
              <a:off x="507369" y="4175124"/>
              <a:ext cx="1838131" cy="612648"/>
            </a:xfrm>
            <a:prstGeom prst="wedgeRoundRectCallout">
              <a:avLst>
                <a:gd name="adj1" fmla="val 33394"/>
                <a:gd name="adj2" fmla="val -150719"/>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lumMod val="50000"/>
                    </a:schemeClr>
                  </a:solidFill>
                </a:rPr>
                <a:t>Nutrients</a:t>
              </a:r>
            </a:p>
          </p:txBody>
        </p:sp>
      </p:grpSp>
    </p:spTree>
    <p:extLst>
      <p:ext uri="{BB962C8B-B14F-4D97-AF65-F5344CB8AC3E}">
        <p14:creationId xmlns:p14="http://schemas.microsoft.com/office/powerpoint/2010/main" val="382296407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23C2-9127-85B9-823C-50FF89AC0D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99A21B-BAEE-A261-D89C-68735D0A5FEA}"/>
              </a:ext>
            </a:extLst>
          </p:cNvPr>
          <p:cNvSpPr>
            <a:spLocks noGrp="1"/>
          </p:cNvSpPr>
          <p:nvPr>
            <p:ph type="title"/>
          </p:nvPr>
        </p:nvSpPr>
        <p:spPr/>
        <p:txBody>
          <a:bodyPr/>
          <a:lstStyle/>
          <a:p>
            <a:r>
              <a:rPr lang="en-US" dirty="0"/>
              <a:t>Membrane performance - Raw data</a:t>
            </a:r>
          </a:p>
        </p:txBody>
      </p:sp>
      <p:pic>
        <p:nvPicPr>
          <p:cNvPr id="2" name="Graphic 1">
            <a:extLst>
              <a:ext uri="{FF2B5EF4-FFF2-40B4-BE49-F238E27FC236}">
                <a16:creationId xmlns:a16="http://schemas.microsoft.com/office/drawing/2014/main" id="{8F35AD55-1B25-8CCD-3522-0CB81E900F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3000" y="1357598"/>
            <a:ext cx="9551975" cy="5372986"/>
          </a:xfrm>
          <a:prstGeom prst="rect">
            <a:avLst/>
          </a:prstGeom>
        </p:spPr>
      </p:pic>
    </p:spTree>
    <p:extLst>
      <p:ext uri="{BB962C8B-B14F-4D97-AF65-F5344CB8AC3E}">
        <p14:creationId xmlns:p14="http://schemas.microsoft.com/office/powerpoint/2010/main" val="13453246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6E300-BE92-B981-176E-512482E79B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0DA94B-A3AB-6FE0-12E6-5E04CAFF5717}"/>
              </a:ext>
            </a:extLst>
          </p:cNvPr>
          <p:cNvSpPr txBox="1"/>
          <p:nvPr/>
        </p:nvSpPr>
        <p:spPr>
          <a:xfrm>
            <a:off x="3530072" y="6227055"/>
            <a:ext cx="5131854" cy="523220"/>
          </a:xfrm>
          <a:prstGeom prst="rect">
            <a:avLst/>
          </a:prstGeom>
          <a:noFill/>
        </p:spPr>
        <p:txBody>
          <a:bodyPr wrap="none" rtlCol="0">
            <a:spAutoFit/>
          </a:bodyPr>
          <a:lstStyle/>
          <a:p>
            <a:r>
              <a:rPr lang="en-US" sz="2800" dirty="0">
                <a:solidFill>
                  <a:schemeClr val="accent1"/>
                </a:solidFill>
              </a:rPr>
              <a:t>Clemson University, Clemson, SC</a:t>
            </a:r>
          </a:p>
        </p:txBody>
      </p:sp>
      <p:pic>
        <p:nvPicPr>
          <p:cNvPr id="2" name="Picture 1">
            <a:extLst>
              <a:ext uri="{FF2B5EF4-FFF2-40B4-BE49-F238E27FC236}">
                <a16:creationId xmlns:a16="http://schemas.microsoft.com/office/drawing/2014/main" id="{7093EF48-1CC0-BF75-DFEC-0811662F77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806" y="107725"/>
            <a:ext cx="11602387" cy="6066314"/>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403129223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D9DAA-D932-C571-ACF5-6921A0C75C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402B6E-24EE-EE78-B203-06ED3C9E2647}"/>
              </a:ext>
            </a:extLst>
          </p:cNvPr>
          <p:cNvSpPr>
            <a:spLocks noGrp="1"/>
          </p:cNvSpPr>
          <p:nvPr>
            <p:ph type="title"/>
          </p:nvPr>
        </p:nvSpPr>
        <p:spPr/>
        <p:txBody>
          <a:bodyPr/>
          <a:lstStyle/>
          <a:p>
            <a:r>
              <a:rPr lang="en-US" dirty="0"/>
              <a:t>Membrane performance – Raw data</a:t>
            </a:r>
          </a:p>
        </p:txBody>
      </p:sp>
      <p:sp>
        <p:nvSpPr>
          <p:cNvPr id="2" name="Content Placeholder 1">
            <a:extLst>
              <a:ext uri="{FF2B5EF4-FFF2-40B4-BE49-F238E27FC236}">
                <a16:creationId xmlns:a16="http://schemas.microsoft.com/office/drawing/2014/main" id="{3A3A1239-C59C-DBC5-297B-27944DDF84A9}"/>
              </a:ext>
            </a:extLst>
          </p:cNvPr>
          <p:cNvSpPr>
            <a:spLocks noGrp="1"/>
          </p:cNvSpPr>
          <p:nvPr>
            <p:ph idx="1"/>
          </p:nvPr>
        </p:nvSpPr>
        <p:spPr/>
        <p:txBody>
          <a:bodyPr/>
          <a:lstStyle/>
          <a:p>
            <a:endParaRPr lang="en-US"/>
          </a:p>
        </p:txBody>
      </p:sp>
      <p:pic>
        <p:nvPicPr>
          <p:cNvPr id="3" name="Picture 2" descr="A red and blue graph&#10;&#10;AI-generated content may be incorrect.">
            <a:extLst>
              <a:ext uri="{FF2B5EF4-FFF2-40B4-BE49-F238E27FC236}">
                <a16:creationId xmlns:a16="http://schemas.microsoft.com/office/drawing/2014/main" id="{119F619B-43D4-F990-A02A-E011E2C7A0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0" y="1357598"/>
            <a:ext cx="9455046" cy="5318463"/>
          </a:xfrm>
          <a:prstGeom prst="rect">
            <a:avLst/>
          </a:prstGeom>
        </p:spPr>
      </p:pic>
    </p:spTree>
    <p:extLst>
      <p:ext uri="{BB962C8B-B14F-4D97-AF65-F5344CB8AC3E}">
        <p14:creationId xmlns:p14="http://schemas.microsoft.com/office/powerpoint/2010/main" val="16514001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989D-A08C-A2F7-6772-A92A11C662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DBDFDE-4CE6-0347-2AD5-021FE21072ED}"/>
              </a:ext>
            </a:extLst>
          </p:cNvPr>
          <p:cNvSpPr>
            <a:spLocks noGrp="1"/>
          </p:cNvSpPr>
          <p:nvPr>
            <p:ph type="title"/>
          </p:nvPr>
        </p:nvSpPr>
        <p:spPr/>
        <p:txBody>
          <a:bodyPr/>
          <a:lstStyle/>
          <a:p>
            <a:r>
              <a:rPr lang="en-US" dirty="0"/>
              <a:t>Membrane performance - Resistance</a:t>
            </a:r>
          </a:p>
        </p:txBody>
      </p:sp>
      <p:pic>
        <p:nvPicPr>
          <p:cNvPr id="3" name="Graphic 2">
            <a:extLst>
              <a:ext uri="{FF2B5EF4-FFF2-40B4-BE49-F238E27FC236}">
                <a16:creationId xmlns:a16="http://schemas.microsoft.com/office/drawing/2014/main" id="{C8302D50-7ED1-35D2-29FC-285E28556676}"/>
              </a:ext>
            </a:extLst>
          </p:cNvPr>
          <p:cNvPicPr>
            <a:picLocks noChangeAspect="1"/>
          </p:cNvPicPr>
          <p:nvPr/>
        </p:nvPicPr>
        <p:blipFill>
          <a:blip r:embed="rId2">
            <a:extLst>
              <a:ext uri="{96DAC541-7B7A-43D3-8B79-37D633B846F1}">
                <asvg:svgBlip xmlns:asvg="http://schemas.microsoft.com/office/drawing/2016/SVG/main" r:embed="rId3"/>
              </a:ext>
            </a:extLst>
          </a:blip>
          <a:srcRect b="2323"/>
          <a:stretch>
            <a:fillRect/>
          </a:stretch>
        </p:blipFill>
        <p:spPr>
          <a:xfrm>
            <a:off x="1143000" y="1409414"/>
            <a:ext cx="7341433" cy="5378194"/>
          </a:xfrm>
          <a:prstGeom prst="rect">
            <a:avLst/>
          </a:prstGeom>
        </p:spPr>
      </p:pic>
    </p:spTree>
    <p:extLst>
      <p:ext uri="{BB962C8B-B14F-4D97-AF65-F5344CB8AC3E}">
        <p14:creationId xmlns:p14="http://schemas.microsoft.com/office/powerpoint/2010/main" val="32586775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64A13-E3E8-A688-EC4A-DEAF3EE18F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F9E142-DEB9-BA4C-F67C-97708236BA6F}"/>
              </a:ext>
            </a:extLst>
          </p:cNvPr>
          <p:cNvSpPr>
            <a:spLocks noGrp="1"/>
          </p:cNvSpPr>
          <p:nvPr>
            <p:ph type="title"/>
          </p:nvPr>
        </p:nvSpPr>
        <p:spPr/>
        <p:txBody>
          <a:bodyPr/>
          <a:lstStyle/>
          <a:p>
            <a:r>
              <a:rPr lang="en-US" dirty="0"/>
              <a:t>Membrane performance - Resistance</a:t>
            </a:r>
          </a:p>
        </p:txBody>
      </p:sp>
      <p:sp>
        <p:nvSpPr>
          <p:cNvPr id="3" name="Content Placeholder 2">
            <a:extLst>
              <a:ext uri="{FF2B5EF4-FFF2-40B4-BE49-F238E27FC236}">
                <a16:creationId xmlns:a16="http://schemas.microsoft.com/office/drawing/2014/main" id="{0393C39C-05CA-4412-59CA-B9ADB012BFB2}"/>
              </a:ext>
            </a:extLst>
          </p:cNvPr>
          <p:cNvSpPr>
            <a:spLocks noGrp="1"/>
          </p:cNvSpPr>
          <p:nvPr>
            <p:ph idx="1"/>
          </p:nvPr>
        </p:nvSpPr>
        <p:spPr/>
        <p:txBody>
          <a:bodyPr/>
          <a:lstStyle/>
          <a:p>
            <a:endParaRPr lang="en-US"/>
          </a:p>
        </p:txBody>
      </p:sp>
      <p:pic>
        <p:nvPicPr>
          <p:cNvPr id="2" name="Graphic 1">
            <a:extLst>
              <a:ext uri="{FF2B5EF4-FFF2-40B4-BE49-F238E27FC236}">
                <a16:creationId xmlns:a16="http://schemas.microsoft.com/office/drawing/2014/main" id="{F67985BD-4B64-F47B-BB6A-6E9FA9F8D79D}"/>
              </a:ext>
            </a:extLst>
          </p:cNvPr>
          <p:cNvPicPr>
            <a:picLocks noChangeAspect="1"/>
          </p:cNvPicPr>
          <p:nvPr/>
        </p:nvPicPr>
        <p:blipFill>
          <a:blip r:embed="rId2">
            <a:extLst>
              <a:ext uri="{96DAC541-7B7A-43D3-8B79-37D633B846F1}">
                <asvg:svgBlip xmlns:asvg="http://schemas.microsoft.com/office/drawing/2016/SVG/main" r:embed="rId3"/>
              </a:ext>
            </a:extLst>
          </a:blip>
          <a:srcRect t="1480" b="1836"/>
          <a:stretch>
            <a:fillRect/>
          </a:stretch>
        </p:blipFill>
        <p:spPr>
          <a:xfrm>
            <a:off x="1143000" y="1502152"/>
            <a:ext cx="9204402" cy="5191256"/>
          </a:xfrm>
          <a:prstGeom prst="rect">
            <a:avLst/>
          </a:prstGeom>
        </p:spPr>
      </p:pic>
    </p:spTree>
    <p:extLst>
      <p:ext uri="{BB962C8B-B14F-4D97-AF65-F5344CB8AC3E}">
        <p14:creationId xmlns:p14="http://schemas.microsoft.com/office/powerpoint/2010/main" val="42485847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7827-4909-CCD6-8D8A-B0A5AD974B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868A87-B861-97E6-C487-B6C07F73FD4C}"/>
              </a:ext>
            </a:extLst>
          </p:cNvPr>
          <p:cNvSpPr>
            <a:spLocks noGrp="1"/>
          </p:cNvSpPr>
          <p:nvPr>
            <p:ph type="title"/>
          </p:nvPr>
        </p:nvSpPr>
        <p:spPr/>
        <p:txBody>
          <a:bodyPr/>
          <a:lstStyle/>
          <a:p>
            <a:r>
              <a:rPr lang="en-US" dirty="0"/>
              <a:t>Bioreactor performance</a:t>
            </a:r>
          </a:p>
        </p:txBody>
      </p:sp>
      <p:sp>
        <p:nvSpPr>
          <p:cNvPr id="2" name="Content Placeholder 1">
            <a:extLst>
              <a:ext uri="{FF2B5EF4-FFF2-40B4-BE49-F238E27FC236}">
                <a16:creationId xmlns:a16="http://schemas.microsoft.com/office/drawing/2014/main" id="{B3DA1F2D-36C7-ACC1-3F54-08ACAAE35612}"/>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23B72934-21E8-C76C-1026-4510EB002525}"/>
              </a:ext>
            </a:extLst>
          </p:cNvPr>
          <p:cNvPicPr>
            <a:picLocks noChangeAspect="1"/>
          </p:cNvPicPr>
          <p:nvPr/>
        </p:nvPicPr>
        <p:blipFill>
          <a:blip r:embed="rId2"/>
          <a:stretch>
            <a:fillRect/>
          </a:stretch>
        </p:blipFill>
        <p:spPr>
          <a:xfrm>
            <a:off x="1143000" y="1371600"/>
            <a:ext cx="5486400" cy="4572000"/>
          </a:xfrm>
          <a:prstGeom prst="rect">
            <a:avLst/>
          </a:prstGeom>
        </p:spPr>
      </p:pic>
      <p:pic>
        <p:nvPicPr>
          <p:cNvPr id="5" name="Picture 4" descr="A graph of different colored columns&#10;&#10;AI-generated content may be incorrect.">
            <a:extLst>
              <a:ext uri="{FF2B5EF4-FFF2-40B4-BE49-F238E27FC236}">
                <a16:creationId xmlns:a16="http://schemas.microsoft.com/office/drawing/2014/main" id="{DA8DF46B-57A4-6DE9-D14B-54091BEAE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1371600"/>
            <a:ext cx="5486400" cy="4572000"/>
          </a:xfrm>
          <a:prstGeom prst="rect">
            <a:avLst/>
          </a:prstGeom>
        </p:spPr>
      </p:pic>
    </p:spTree>
    <p:extLst>
      <p:ext uri="{BB962C8B-B14F-4D97-AF65-F5344CB8AC3E}">
        <p14:creationId xmlns:p14="http://schemas.microsoft.com/office/powerpoint/2010/main" val="25297790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26AD-BE1F-A5D1-5E4F-9915DF5732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EA977E-EDD3-73B2-7ED0-C62FA9457DDD}"/>
              </a:ext>
            </a:extLst>
          </p:cNvPr>
          <p:cNvSpPr>
            <a:spLocks noGrp="1"/>
          </p:cNvSpPr>
          <p:nvPr>
            <p:ph type="title"/>
          </p:nvPr>
        </p:nvSpPr>
        <p:spPr/>
        <p:txBody>
          <a:bodyPr/>
          <a:lstStyle/>
          <a:p>
            <a:r>
              <a:rPr lang="en-US" dirty="0"/>
              <a:t>Nutrients - N</a:t>
            </a:r>
          </a:p>
        </p:txBody>
      </p:sp>
      <p:sp>
        <p:nvSpPr>
          <p:cNvPr id="3" name="Content Placeholder 2">
            <a:extLst>
              <a:ext uri="{FF2B5EF4-FFF2-40B4-BE49-F238E27FC236}">
                <a16:creationId xmlns:a16="http://schemas.microsoft.com/office/drawing/2014/main" id="{63BDA4B1-B547-77D2-BFC1-4EDE28DE079F}"/>
              </a:ext>
            </a:extLst>
          </p:cNvPr>
          <p:cNvSpPr>
            <a:spLocks noGrp="1"/>
          </p:cNvSpPr>
          <p:nvPr>
            <p:ph idx="1"/>
          </p:nvPr>
        </p:nvSpPr>
        <p:spPr/>
        <p:txBody>
          <a:bodyPr/>
          <a:lstStyle/>
          <a:p>
            <a:endParaRPr lang="en-US"/>
          </a:p>
        </p:txBody>
      </p:sp>
      <p:pic>
        <p:nvPicPr>
          <p:cNvPr id="2" name="Picture 1" descr="A graph of different colored lines&#10;&#10;AI-generated content may be incorrect.">
            <a:extLst>
              <a:ext uri="{FF2B5EF4-FFF2-40B4-BE49-F238E27FC236}">
                <a16:creationId xmlns:a16="http://schemas.microsoft.com/office/drawing/2014/main" id="{0F854471-D3CF-5CCE-A912-D3067A07CA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7656" y="1502152"/>
            <a:ext cx="5486401" cy="4572000"/>
          </a:xfrm>
          <a:prstGeom prst="rect">
            <a:avLst/>
          </a:prstGeom>
        </p:spPr>
      </p:pic>
      <p:pic>
        <p:nvPicPr>
          <p:cNvPr id="6" name="Picture 5" descr="A graph of different colored bars&#10;&#10;AI-generated content may be incorrect.">
            <a:extLst>
              <a:ext uri="{FF2B5EF4-FFF2-40B4-BE49-F238E27FC236}">
                <a16:creationId xmlns:a16="http://schemas.microsoft.com/office/drawing/2014/main" id="{F034DF46-641C-7A14-DFA0-1DA87BF63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401" y="1502152"/>
            <a:ext cx="5486400" cy="4572000"/>
          </a:xfrm>
          <a:prstGeom prst="rect">
            <a:avLst/>
          </a:prstGeom>
        </p:spPr>
      </p:pic>
    </p:spTree>
    <p:extLst>
      <p:ext uri="{BB962C8B-B14F-4D97-AF65-F5344CB8AC3E}">
        <p14:creationId xmlns:p14="http://schemas.microsoft.com/office/powerpoint/2010/main" val="24838283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70AF-D776-CF1B-8CAF-EB536BD648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B8797A-C706-A6D3-587E-56C52E7D709D}"/>
              </a:ext>
            </a:extLst>
          </p:cNvPr>
          <p:cNvSpPr>
            <a:spLocks noGrp="1"/>
          </p:cNvSpPr>
          <p:nvPr>
            <p:ph type="title"/>
          </p:nvPr>
        </p:nvSpPr>
        <p:spPr/>
        <p:txBody>
          <a:bodyPr/>
          <a:lstStyle/>
          <a:p>
            <a:r>
              <a:rPr lang="en-US" dirty="0"/>
              <a:t>Nutrients – P and K</a:t>
            </a:r>
          </a:p>
        </p:txBody>
      </p:sp>
      <p:sp>
        <p:nvSpPr>
          <p:cNvPr id="2" name="Content Placeholder 1">
            <a:extLst>
              <a:ext uri="{FF2B5EF4-FFF2-40B4-BE49-F238E27FC236}">
                <a16:creationId xmlns:a16="http://schemas.microsoft.com/office/drawing/2014/main" id="{9D4AE0D1-A24B-C957-5C98-28D0CF24FC4E}"/>
              </a:ext>
            </a:extLst>
          </p:cNvPr>
          <p:cNvSpPr>
            <a:spLocks noGrp="1"/>
          </p:cNvSpPr>
          <p:nvPr>
            <p:ph idx="1"/>
          </p:nvPr>
        </p:nvSpPr>
        <p:spPr/>
        <p:txBody>
          <a:bodyPr/>
          <a:lstStyle/>
          <a:p>
            <a:endParaRPr lang="en-US"/>
          </a:p>
        </p:txBody>
      </p:sp>
      <p:pic>
        <p:nvPicPr>
          <p:cNvPr id="3" name="Picture 2" descr="A graph of different colored bars&#10;&#10;AI-generated content may be incorrect.">
            <a:extLst>
              <a:ext uri="{FF2B5EF4-FFF2-40B4-BE49-F238E27FC236}">
                <a16:creationId xmlns:a16="http://schemas.microsoft.com/office/drawing/2014/main" id="{7ED38BF5-8970-C810-A5A9-7A3541EBCF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502152"/>
            <a:ext cx="5486400" cy="4572000"/>
          </a:xfrm>
          <a:prstGeom prst="rect">
            <a:avLst/>
          </a:prstGeom>
        </p:spPr>
      </p:pic>
      <p:pic>
        <p:nvPicPr>
          <p:cNvPr id="5" name="Graphic 4">
            <a:extLst>
              <a:ext uri="{FF2B5EF4-FFF2-40B4-BE49-F238E27FC236}">
                <a16:creationId xmlns:a16="http://schemas.microsoft.com/office/drawing/2014/main" id="{9E16102F-465C-38E1-2B16-96EE59BE19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9400" y="1502152"/>
            <a:ext cx="5486400" cy="4572000"/>
          </a:xfrm>
          <a:prstGeom prst="rect">
            <a:avLst/>
          </a:prstGeom>
        </p:spPr>
      </p:pic>
    </p:spTree>
    <p:extLst>
      <p:ext uri="{BB962C8B-B14F-4D97-AF65-F5344CB8AC3E}">
        <p14:creationId xmlns:p14="http://schemas.microsoft.com/office/powerpoint/2010/main" val="30126671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0C1BBD-E94B-16D2-2538-3062A34E966F}"/>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C4C5AA7-BB51-0AD4-91CD-78057832D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Rectangle 8">
            <a:extLst>
              <a:ext uri="{FF2B5EF4-FFF2-40B4-BE49-F238E27FC236}">
                <a16:creationId xmlns:a16="http://schemas.microsoft.com/office/drawing/2014/main" id="{A8C864C5-0707-286B-54D8-C37ED35DC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EE505613-D27D-A9AC-4C98-B9089E907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F344BF60-BF53-7B7C-770C-E8514871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020BBD5D-A521-90CF-D23C-DEFD3DB667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240" y="273900"/>
            <a:ext cx="10360752" cy="569063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BB2E487F-C541-19F0-3FC6-DDC068943A76}"/>
              </a:ext>
            </a:extLst>
          </p:cNvPr>
          <p:cNvSpPr txBox="1"/>
          <p:nvPr/>
        </p:nvSpPr>
        <p:spPr>
          <a:xfrm>
            <a:off x="2427144" y="6149655"/>
            <a:ext cx="73369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rPr>
              <a:t>4201 2</a:t>
            </a:r>
            <a:r>
              <a:rPr kumimoji="0" lang="en-US" sz="28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nd</a:t>
            </a: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Street Southwest, Albuquerque, NM</a:t>
            </a:r>
          </a:p>
        </p:txBody>
      </p:sp>
    </p:spTree>
    <p:extLst>
      <p:ext uri="{BB962C8B-B14F-4D97-AF65-F5344CB8AC3E}">
        <p14:creationId xmlns:p14="http://schemas.microsoft.com/office/powerpoint/2010/main" val="105682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F97ABF-D378-4C22-881F-6A11C86A1B4D}"/>
              </a:ext>
            </a:extLst>
          </p:cNvPr>
          <p:cNvSpPr>
            <a:spLocks noGrp="1"/>
          </p:cNvSpPr>
          <p:nvPr>
            <p:ph type="subTitle" idx="1"/>
          </p:nvPr>
        </p:nvSpPr>
        <p:spPr>
          <a:xfrm>
            <a:off x="169682" y="4685792"/>
            <a:ext cx="11832502" cy="860569"/>
          </a:xfrm>
        </p:spPr>
        <p:txBody>
          <a:bodyPr>
            <a:normAutofit/>
          </a:bodyPr>
          <a:lstStyle/>
          <a:p>
            <a:r>
              <a:rPr lang="en-US" dirty="0">
                <a:latin typeface="Arial Narrow" panose="020B0606020202030204" pitchFamily="34" charset="0"/>
              </a:rPr>
              <a:t>Jing-Hua Tzeng, David A. Ladner, W. Shane Walker, Clinton Williams, Geethakrishna Puligundla, R. Karthikeyan, &amp; Gary Amy</a:t>
            </a:r>
          </a:p>
        </p:txBody>
      </p:sp>
      <p:sp>
        <p:nvSpPr>
          <p:cNvPr id="2" name="Title 1">
            <a:extLst>
              <a:ext uri="{FF2B5EF4-FFF2-40B4-BE49-F238E27FC236}">
                <a16:creationId xmlns:a16="http://schemas.microsoft.com/office/drawing/2014/main" id="{CA3617E2-7674-4496-A418-22D464DF2080}"/>
              </a:ext>
            </a:extLst>
          </p:cNvPr>
          <p:cNvSpPr>
            <a:spLocks noGrp="1"/>
          </p:cNvSpPr>
          <p:nvPr>
            <p:ph type="ctrTitle"/>
          </p:nvPr>
        </p:nvSpPr>
        <p:spPr>
          <a:xfrm>
            <a:off x="169682" y="3715369"/>
            <a:ext cx="11832502" cy="970424"/>
          </a:xfrm>
        </p:spPr>
        <p:txBody>
          <a:bodyPr anchor="t">
            <a:noAutofit/>
          </a:bodyPr>
          <a:lstStyle/>
          <a:p>
            <a:r>
              <a:rPr lang="en-US" sz="3200" b="1" dirty="0">
                <a:latin typeface="Arial Narrow" panose="020B0606020202030204" pitchFamily="34" charset="0"/>
              </a:rPr>
              <a:t>Partial Desalination Using Reverse Osmosis and Nanofiltration for </a:t>
            </a:r>
            <a:br>
              <a:rPr lang="en-US" sz="3200" b="1" dirty="0">
                <a:latin typeface="Arial Narrow" panose="020B0606020202030204" pitchFamily="34" charset="0"/>
              </a:rPr>
            </a:br>
            <a:r>
              <a:rPr lang="en-US" sz="3200" b="1" dirty="0">
                <a:latin typeface="Arial Narrow" panose="020B0606020202030204" pitchFamily="34" charset="0"/>
              </a:rPr>
              <a:t>Salt-Tolerant Hydroponic Crops</a:t>
            </a:r>
          </a:p>
        </p:txBody>
      </p:sp>
      <p:sp>
        <p:nvSpPr>
          <p:cNvPr id="6" name="Slide Number Placeholder 5">
            <a:extLst>
              <a:ext uri="{FF2B5EF4-FFF2-40B4-BE49-F238E27FC236}">
                <a16:creationId xmlns:a16="http://schemas.microsoft.com/office/drawing/2014/main" id="{CEFD64AC-DB6C-46CF-8778-195002BD1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841D8-8CAF-4726-B14D-C89AAD1D2E0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black and orange text&#10;&#10;AI-generated content may be incorrect.">
            <a:extLst>
              <a:ext uri="{FF2B5EF4-FFF2-40B4-BE49-F238E27FC236}">
                <a16:creationId xmlns:a16="http://schemas.microsoft.com/office/drawing/2014/main" id="{252E7CCC-CD0D-E252-D925-7A1DC6F72E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00734" y="5546361"/>
            <a:ext cx="4790531" cy="1145970"/>
          </a:xfrm>
          <a:prstGeom prst="rect">
            <a:avLst/>
          </a:prstGeom>
        </p:spPr>
      </p:pic>
      <p:pic>
        <p:nvPicPr>
          <p:cNvPr id="261" name="Picture 260">
            <a:extLst>
              <a:ext uri="{FF2B5EF4-FFF2-40B4-BE49-F238E27FC236}">
                <a16:creationId xmlns:a16="http://schemas.microsoft.com/office/drawing/2014/main" id="{63B3D138-582A-F483-0619-A7F7AD5D1E9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753022" y="0"/>
            <a:ext cx="5431757" cy="3715369"/>
          </a:xfrm>
          <a:prstGeom prst="rect">
            <a:avLst/>
          </a:prstGeom>
        </p:spPr>
      </p:pic>
      <p:pic>
        <p:nvPicPr>
          <p:cNvPr id="263" name="Picture 262">
            <a:extLst>
              <a:ext uri="{FF2B5EF4-FFF2-40B4-BE49-F238E27FC236}">
                <a16:creationId xmlns:a16="http://schemas.microsoft.com/office/drawing/2014/main" id="{6051048A-1B40-EC10-043D-B0AC4EA6FFA2}"/>
              </a:ext>
            </a:extLst>
          </p:cNvPr>
          <p:cNvPicPr>
            <a:picLocks noChangeAspect="1"/>
          </p:cNvPicPr>
          <p:nvPr/>
        </p:nvPicPr>
        <p:blipFill>
          <a:blip r:embed="rId5" cstate="screen">
            <a:extLst>
              <a:ext uri="{28A0092B-C50C-407E-A947-70E740481C1C}">
                <a14:useLocalDpi xmlns:a14="http://schemas.microsoft.com/office/drawing/2010/main"/>
              </a:ext>
            </a:extLst>
          </a:blip>
          <a:srcRect l="-114"/>
          <a:stretch>
            <a:fillRect/>
          </a:stretch>
        </p:blipFill>
        <p:spPr>
          <a:xfrm rot="10800000">
            <a:off x="0" y="0"/>
            <a:ext cx="6762750" cy="3715368"/>
          </a:xfrm>
          <a:prstGeom prst="rect">
            <a:avLst/>
          </a:prstGeom>
        </p:spPr>
      </p:pic>
    </p:spTree>
    <p:extLst>
      <p:ext uri="{BB962C8B-B14F-4D97-AF65-F5344CB8AC3E}">
        <p14:creationId xmlns:p14="http://schemas.microsoft.com/office/powerpoint/2010/main" val="24419238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1E9A-037C-EF7A-C23C-E9752D7CC286}"/>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F5CB402E-917B-BEBB-1442-11F50B470019}"/>
              </a:ext>
            </a:extLst>
          </p:cNvPr>
          <p:cNvSpPr txBox="1"/>
          <p:nvPr/>
        </p:nvSpPr>
        <p:spPr>
          <a:xfrm>
            <a:off x="1332992" y="2028546"/>
            <a:ext cx="6809693" cy="400110"/>
          </a:xfrm>
          <a:prstGeom prst="rect">
            <a:avLst/>
          </a:prstGeom>
          <a:gradFill>
            <a:gsLst>
              <a:gs pos="0">
                <a:schemeClr val="accent4">
                  <a:lumMod val="20000"/>
                  <a:lumOff val="80000"/>
                </a:schemeClr>
              </a:gs>
              <a:gs pos="100000">
                <a:schemeClr val="accent4">
                  <a:lumMod val="40000"/>
                  <a:lumOff val="60000"/>
                </a:schemeClr>
              </a:gs>
            </a:gsLst>
            <a:lin ang="10800000" scaled="1"/>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2E1A46"/>
                </a:solidFill>
                <a:effectLst/>
                <a:uLnTx/>
                <a:uFillTx/>
                <a:latin typeface="Aptos" panose="02110004020202020204"/>
                <a:ea typeface="+mn-ea"/>
                <a:cs typeface="+mn-cs"/>
              </a:rPr>
              <a:t>NF Partial Desalting Processes</a:t>
            </a:r>
            <a:endParaRPr kumimoji="0" lang="en-US" altLang="zh-CN" sz="2000" b="1" i="0" u="none" strike="noStrike" kern="0" cap="none" spc="0" normalizeH="0" baseline="0" noProof="0" dirty="0">
              <a:ln>
                <a:noFill/>
              </a:ln>
              <a:solidFill>
                <a:prstClr val="black"/>
              </a:solidFill>
              <a:effectLst/>
              <a:uLnTx/>
              <a:uFillTx/>
              <a:latin typeface="Aptos" panose="02110004020202020204"/>
              <a:ea typeface="等线" panose="02010600030101010101" pitchFamily="2" charset="-122"/>
              <a:cs typeface="Calibri"/>
            </a:endParaRPr>
          </a:p>
        </p:txBody>
      </p:sp>
      <p:grpSp>
        <p:nvGrpSpPr>
          <p:cNvPr id="15" name="Group 14">
            <a:extLst>
              <a:ext uri="{FF2B5EF4-FFF2-40B4-BE49-F238E27FC236}">
                <a16:creationId xmlns:a16="http://schemas.microsoft.com/office/drawing/2014/main" id="{E53D940F-73A2-3E3E-630A-059E863F86F7}"/>
              </a:ext>
            </a:extLst>
          </p:cNvPr>
          <p:cNvGrpSpPr/>
          <p:nvPr/>
        </p:nvGrpSpPr>
        <p:grpSpPr>
          <a:xfrm>
            <a:off x="76629" y="2685789"/>
            <a:ext cx="1358218" cy="2992185"/>
            <a:chOff x="76629" y="2685789"/>
            <a:chExt cx="1358218" cy="2992185"/>
          </a:xfrm>
        </p:grpSpPr>
        <p:grpSp>
          <p:nvGrpSpPr>
            <p:cNvPr id="23" name="Group 22">
              <a:extLst>
                <a:ext uri="{FF2B5EF4-FFF2-40B4-BE49-F238E27FC236}">
                  <a16:creationId xmlns:a16="http://schemas.microsoft.com/office/drawing/2014/main" id="{E4067A25-8C18-6437-B380-B538BC2EA96A}"/>
                </a:ext>
              </a:extLst>
            </p:cNvPr>
            <p:cNvGrpSpPr>
              <a:grpSpLocks noChangeAspect="1"/>
            </p:cNvGrpSpPr>
            <p:nvPr/>
          </p:nvGrpSpPr>
          <p:grpSpPr>
            <a:xfrm>
              <a:off x="679076" y="3843136"/>
              <a:ext cx="501496" cy="501496"/>
              <a:chOff x="1412111" y="4995223"/>
              <a:chExt cx="729778" cy="729778"/>
            </a:xfrm>
          </p:grpSpPr>
          <p:pic>
            <p:nvPicPr>
              <p:cNvPr id="246" name="Picture 245" descr="A black background with a black square&#10;&#10;AI-generated content may be incorrect.">
                <a:extLst>
                  <a:ext uri="{FF2B5EF4-FFF2-40B4-BE49-F238E27FC236}">
                    <a16:creationId xmlns:a16="http://schemas.microsoft.com/office/drawing/2014/main" id="{D98914A6-954A-31CE-694A-07A76E3FA684}"/>
                  </a:ext>
                </a:extLst>
              </p:cNvPr>
              <p:cNvPicPr>
                <a:picLocks noChangeAspect="1"/>
              </p:cNvPicPr>
              <p:nvPr/>
            </p:nvPicPr>
            <p:blipFill>
              <a:blip r:embed="rId3" cstate="screen">
                <a:duotone>
                  <a:srgbClr val="0F9ED5">
                    <a:shade val="45000"/>
                    <a:satMod val="135000"/>
                  </a:srgbClr>
                  <a:prstClr val="white"/>
                </a:duotone>
                <a:extLst>
                  <a:ext uri="{28A0092B-C50C-407E-A947-70E740481C1C}">
                    <a14:useLocalDpi xmlns:a14="http://schemas.microsoft.com/office/drawing/2010/main"/>
                  </a:ext>
                </a:extLst>
              </a:blip>
              <a:stretch>
                <a:fillRect/>
              </a:stretch>
            </p:blipFill>
            <p:spPr>
              <a:xfrm>
                <a:off x="1412111" y="4995223"/>
                <a:ext cx="729778" cy="729778"/>
              </a:xfrm>
              <a:prstGeom prst="rect">
                <a:avLst/>
              </a:prstGeom>
              <a:ln>
                <a:noFill/>
              </a:ln>
            </p:spPr>
          </p:pic>
          <p:sp>
            <p:nvSpPr>
              <p:cNvPr id="247" name="Freeform 246">
                <a:extLst>
                  <a:ext uri="{FF2B5EF4-FFF2-40B4-BE49-F238E27FC236}">
                    <a16:creationId xmlns:a16="http://schemas.microsoft.com/office/drawing/2014/main" id="{3CFEA574-3D6A-BB2D-BD65-AFFE9F443730}"/>
                  </a:ext>
                </a:extLst>
              </p:cNvPr>
              <p:cNvSpPr>
                <a:spLocks noChangeAspect="1"/>
              </p:cNvSpPr>
              <p:nvPr/>
            </p:nvSpPr>
            <p:spPr>
              <a:xfrm>
                <a:off x="1529747" y="5447659"/>
                <a:ext cx="494507" cy="256032"/>
              </a:xfrm>
              <a:custGeom>
                <a:avLst/>
                <a:gdLst>
                  <a:gd name="connsiteX0" fmla="*/ 11398 w 545424"/>
                  <a:gd name="connsiteY0" fmla="*/ 694 h 282395"/>
                  <a:gd name="connsiteX1" fmla="*/ 308374 w 545424"/>
                  <a:gd name="connsiteY1" fmla="*/ 27005 h 282395"/>
                  <a:gd name="connsiteX2" fmla="*/ 506358 w 545424"/>
                  <a:gd name="connsiteY2" fmla="*/ 27005 h 282395"/>
                  <a:gd name="connsiteX3" fmla="*/ 545424 w 545424"/>
                  <a:gd name="connsiteY3" fmla="*/ 39984 h 282395"/>
                  <a:gd name="connsiteX4" fmla="*/ 543067 w 545424"/>
                  <a:gd name="connsiteY4" fmla="*/ 63360 h 282395"/>
                  <a:gd name="connsiteX5" fmla="*/ 274320 w 545424"/>
                  <a:gd name="connsiteY5" fmla="*/ 282395 h 282395"/>
                  <a:gd name="connsiteX6" fmla="*/ 0 w 545424"/>
                  <a:gd name="connsiteY6" fmla="*/ 8075 h 282395"/>
                  <a:gd name="connsiteX7" fmla="*/ 672 w 545424"/>
                  <a:gd name="connsiteY7" fmla="*/ 1407 h 282395"/>
                  <a:gd name="connsiteX8" fmla="*/ 11398 w 545424"/>
                  <a:gd name="connsiteY8" fmla="*/ 694 h 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24" h="282395">
                    <a:moveTo>
                      <a:pt x="11398" y="694"/>
                    </a:moveTo>
                    <a:cubicBezTo>
                      <a:pt x="110390" y="9465"/>
                      <a:pt x="209382" y="97167"/>
                      <a:pt x="308374" y="27005"/>
                    </a:cubicBezTo>
                    <a:cubicBezTo>
                      <a:pt x="374369" y="-19769"/>
                      <a:pt x="440363" y="3618"/>
                      <a:pt x="506358" y="27005"/>
                    </a:cubicBezTo>
                    <a:lnTo>
                      <a:pt x="545424" y="39984"/>
                    </a:lnTo>
                    <a:lnTo>
                      <a:pt x="543067" y="63360"/>
                    </a:lnTo>
                    <a:cubicBezTo>
                      <a:pt x="517488" y="188363"/>
                      <a:pt x="406885" y="282395"/>
                      <a:pt x="274320" y="282395"/>
                    </a:cubicBezTo>
                    <a:cubicBezTo>
                      <a:pt x="122817" y="282395"/>
                      <a:pt x="0" y="159578"/>
                      <a:pt x="0" y="8075"/>
                    </a:cubicBezTo>
                    <a:lnTo>
                      <a:pt x="672" y="1407"/>
                    </a:lnTo>
                    <a:lnTo>
                      <a:pt x="11398" y="694"/>
                    </a:lnTo>
                    <a:close/>
                  </a:path>
                </a:pathLst>
              </a:custGeom>
              <a:pattFill prst="pct5">
                <a:fgClr>
                  <a:schemeClr val="accent1"/>
                </a:fgClr>
                <a:bgClr>
                  <a:schemeClr val="bg1"/>
                </a:bgClr>
              </a:pattFill>
              <a:ln w="22225">
                <a:solidFill>
                  <a:srgbClr val="0078A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 name="Group 23">
              <a:extLst>
                <a:ext uri="{FF2B5EF4-FFF2-40B4-BE49-F238E27FC236}">
                  <a16:creationId xmlns:a16="http://schemas.microsoft.com/office/drawing/2014/main" id="{C0562750-D4F1-295C-81BE-EE46E29D7467}"/>
                </a:ext>
              </a:extLst>
            </p:cNvPr>
            <p:cNvGrpSpPr>
              <a:grpSpLocks noChangeAspect="1"/>
            </p:cNvGrpSpPr>
            <p:nvPr/>
          </p:nvGrpSpPr>
          <p:grpSpPr>
            <a:xfrm>
              <a:off x="437387" y="3411956"/>
              <a:ext cx="501496" cy="501496"/>
              <a:chOff x="1412111" y="4995223"/>
              <a:chExt cx="729778" cy="729778"/>
            </a:xfrm>
          </p:grpSpPr>
          <p:pic>
            <p:nvPicPr>
              <p:cNvPr id="244" name="Picture 243" descr="A black background with a black square&#10;&#10;AI-generated content may be incorrect.">
                <a:extLst>
                  <a:ext uri="{FF2B5EF4-FFF2-40B4-BE49-F238E27FC236}">
                    <a16:creationId xmlns:a16="http://schemas.microsoft.com/office/drawing/2014/main" id="{6911162A-957F-255C-EBFB-B9F4FA1FA0EB}"/>
                  </a:ext>
                </a:extLst>
              </p:cNvPr>
              <p:cNvPicPr>
                <a:picLocks noChangeAspect="1"/>
              </p:cNvPicPr>
              <p:nvPr/>
            </p:nvPicPr>
            <p:blipFill>
              <a:blip r:embed="rId3" cstate="screen">
                <a:duotone>
                  <a:srgbClr val="0F9ED5">
                    <a:shade val="45000"/>
                    <a:satMod val="135000"/>
                  </a:srgbClr>
                  <a:prstClr val="white"/>
                </a:duotone>
                <a:extLst>
                  <a:ext uri="{28A0092B-C50C-407E-A947-70E740481C1C}">
                    <a14:useLocalDpi xmlns:a14="http://schemas.microsoft.com/office/drawing/2010/main"/>
                  </a:ext>
                </a:extLst>
              </a:blip>
              <a:stretch>
                <a:fillRect/>
              </a:stretch>
            </p:blipFill>
            <p:spPr>
              <a:xfrm>
                <a:off x="1412111" y="4995223"/>
                <a:ext cx="729778" cy="729778"/>
              </a:xfrm>
              <a:prstGeom prst="rect">
                <a:avLst/>
              </a:prstGeom>
              <a:ln>
                <a:noFill/>
              </a:ln>
            </p:spPr>
          </p:pic>
          <p:sp>
            <p:nvSpPr>
              <p:cNvPr id="245" name="Freeform 244">
                <a:extLst>
                  <a:ext uri="{FF2B5EF4-FFF2-40B4-BE49-F238E27FC236}">
                    <a16:creationId xmlns:a16="http://schemas.microsoft.com/office/drawing/2014/main" id="{3EBED865-2E95-1AB1-D555-4DB1CEEE94C3}"/>
                  </a:ext>
                </a:extLst>
              </p:cNvPr>
              <p:cNvSpPr>
                <a:spLocks noChangeAspect="1"/>
              </p:cNvSpPr>
              <p:nvPr/>
            </p:nvSpPr>
            <p:spPr>
              <a:xfrm>
                <a:off x="1529747" y="5447659"/>
                <a:ext cx="494507" cy="256032"/>
              </a:xfrm>
              <a:custGeom>
                <a:avLst/>
                <a:gdLst>
                  <a:gd name="connsiteX0" fmla="*/ 11398 w 545424"/>
                  <a:gd name="connsiteY0" fmla="*/ 694 h 282395"/>
                  <a:gd name="connsiteX1" fmla="*/ 308374 w 545424"/>
                  <a:gd name="connsiteY1" fmla="*/ 27005 h 282395"/>
                  <a:gd name="connsiteX2" fmla="*/ 506358 w 545424"/>
                  <a:gd name="connsiteY2" fmla="*/ 27005 h 282395"/>
                  <a:gd name="connsiteX3" fmla="*/ 545424 w 545424"/>
                  <a:gd name="connsiteY3" fmla="*/ 39984 h 282395"/>
                  <a:gd name="connsiteX4" fmla="*/ 543067 w 545424"/>
                  <a:gd name="connsiteY4" fmla="*/ 63360 h 282395"/>
                  <a:gd name="connsiteX5" fmla="*/ 274320 w 545424"/>
                  <a:gd name="connsiteY5" fmla="*/ 282395 h 282395"/>
                  <a:gd name="connsiteX6" fmla="*/ 0 w 545424"/>
                  <a:gd name="connsiteY6" fmla="*/ 8075 h 282395"/>
                  <a:gd name="connsiteX7" fmla="*/ 672 w 545424"/>
                  <a:gd name="connsiteY7" fmla="*/ 1407 h 282395"/>
                  <a:gd name="connsiteX8" fmla="*/ 11398 w 545424"/>
                  <a:gd name="connsiteY8" fmla="*/ 694 h 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24" h="282395">
                    <a:moveTo>
                      <a:pt x="11398" y="694"/>
                    </a:moveTo>
                    <a:cubicBezTo>
                      <a:pt x="110390" y="9465"/>
                      <a:pt x="209382" y="97167"/>
                      <a:pt x="308374" y="27005"/>
                    </a:cubicBezTo>
                    <a:cubicBezTo>
                      <a:pt x="374369" y="-19769"/>
                      <a:pt x="440363" y="3618"/>
                      <a:pt x="506358" y="27005"/>
                    </a:cubicBezTo>
                    <a:lnTo>
                      <a:pt x="545424" y="39984"/>
                    </a:lnTo>
                    <a:lnTo>
                      <a:pt x="543067" y="63360"/>
                    </a:lnTo>
                    <a:cubicBezTo>
                      <a:pt x="517488" y="188363"/>
                      <a:pt x="406885" y="282395"/>
                      <a:pt x="274320" y="282395"/>
                    </a:cubicBezTo>
                    <a:cubicBezTo>
                      <a:pt x="122817" y="282395"/>
                      <a:pt x="0" y="159578"/>
                      <a:pt x="0" y="8075"/>
                    </a:cubicBezTo>
                    <a:lnTo>
                      <a:pt x="672" y="1407"/>
                    </a:lnTo>
                    <a:lnTo>
                      <a:pt x="11398" y="694"/>
                    </a:lnTo>
                    <a:close/>
                  </a:path>
                </a:pathLst>
              </a:custGeom>
              <a:pattFill prst="pct5">
                <a:fgClr>
                  <a:schemeClr val="accent1"/>
                </a:fgClr>
                <a:bgClr>
                  <a:schemeClr val="bg1"/>
                </a:bgClr>
              </a:pattFill>
              <a:ln w="22225">
                <a:solidFill>
                  <a:srgbClr val="0078A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718EFF9C-E89F-B5EA-38BC-32C08DE51392}"/>
                </a:ext>
              </a:extLst>
            </p:cNvPr>
            <p:cNvGrpSpPr>
              <a:grpSpLocks noChangeAspect="1"/>
            </p:cNvGrpSpPr>
            <p:nvPr/>
          </p:nvGrpSpPr>
          <p:grpSpPr>
            <a:xfrm>
              <a:off x="422723" y="5176478"/>
              <a:ext cx="501496" cy="501496"/>
              <a:chOff x="1412111" y="4995223"/>
              <a:chExt cx="729778" cy="729778"/>
            </a:xfrm>
          </p:grpSpPr>
          <p:pic>
            <p:nvPicPr>
              <p:cNvPr id="242" name="Picture 241" descr="A black background with a black square&#10;&#10;AI-generated content may be incorrect.">
                <a:extLst>
                  <a:ext uri="{FF2B5EF4-FFF2-40B4-BE49-F238E27FC236}">
                    <a16:creationId xmlns:a16="http://schemas.microsoft.com/office/drawing/2014/main" id="{BB5DBBC8-809E-A8C9-FD0D-7ECE02199226}"/>
                  </a:ext>
                </a:extLst>
              </p:cNvPr>
              <p:cNvPicPr>
                <a:picLocks noChangeAspect="1"/>
              </p:cNvPicPr>
              <p:nvPr/>
            </p:nvPicPr>
            <p:blipFill>
              <a:blip r:embed="rId3" cstate="screen">
                <a:duotone>
                  <a:srgbClr val="0F9ED5">
                    <a:shade val="45000"/>
                    <a:satMod val="135000"/>
                  </a:srgbClr>
                  <a:prstClr val="white"/>
                </a:duotone>
                <a:extLst>
                  <a:ext uri="{28A0092B-C50C-407E-A947-70E740481C1C}">
                    <a14:useLocalDpi xmlns:a14="http://schemas.microsoft.com/office/drawing/2010/main"/>
                  </a:ext>
                </a:extLst>
              </a:blip>
              <a:stretch>
                <a:fillRect/>
              </a:stretch>
            </p:blipFill>
            <p:spPr>
              <a:xfrm>
                <a:off x="1412111" y="4995223"/>
                <a:ext cx="729778" cy="729778"/>
              </a:xfrm>
              <a:prstGeom prst="rect">
                <a:avLst/>
              </a:prstGeom>
              <a:ln>
                <a:noFill/>
              </a:ln>
            </p:spPr>
          </p:pic>
          <p:sp>
            <p:nvSpPr>
              <p:cNvPr id="243" name="Freeform 242">
                <a:extLst>
                  <a:ext uri="{FF2B5EF4-FFF2-40B4-BE49-F238E27FC236}">
                    <a16:creationId xmlns:a16="http://schemas.microsoft.com/office/drawing/2014/main" id="{F890658F-5BFD-0536-66FA-E7A335CCC314}"/>
                  </a:ext>
                </a:extLst>
              </p:cNvPr>
              <p:cNvSpPr>
                <a:spLocks noChangeAspect="1"/>
              </p:cNvSpPr>
              <p:nvPr/>
            </p:nvSpPr>
            <p:spPr>
              <a:xfrm>
                <a:off x="1529747" y="5447659"/>
                <a:ext cx="494507" cy="256032"/>
              </a:xfrm>
              <a:custGeom>
                <a:avLst/>
                <a:gdLst>
                  <a:gd name="connsiteX0" fmla="*/ 11398 w 545424"/>
                  <a:gd name="connsiteY0" fmla="*/ 694 h 282395"/>
                  <a:gd name="connsiteX1" fmla="*/ 308374 w 545424"/>
                  <a:gd name="connsiteY1" fmla="*/ 27005 h 282395"/>
                  <a:gd name="connsiteX2" fmla="*/ 506358 w 545424"/>
                  <a:gd name="connsiteY2" fmla="*/ 27005 h 282395"/>
                  <a:gd name="connsiteX3" fmla="*/ 545424 w 545424"/>
                  <a:gd name="connsiteY3" fmla="*/ 39984 h 282395"/>
                  <a:gd name="connsiteX4" fmla="*/ 543067 w 545424"/>
                  <a:gd name="connsiteY4" fmla="*/ 63360 h 282395"/>
                  <a:gd name="connsiteX5" fmla="*/ 274320 w 545424"/>
                  <a:gd name="connsiteY5" fmla="*/ 282395 h 282395"/>
                  <a:gd name="connsiteX6" fmla="*/ 0 w 545424"/>
                  <a:gd name="connsiteY6" fmla="*/ 8075 h 282395"/>
                  <a:gd name="connsiteX7" fmla="*/ 672 w 545424"/>
                  <a:gd name="connsiteY7" fmla="*/ 1407 h 282395"/>
                  <a:gd name="connsiteX8" fmla="*/ 11398 w 545424"/>
                  <a:gd name="connsiteY8" fmla="*/ 694 h 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24" h="282395">
                    <a:moveTo>
                      <a:pt x="11398" y="694"/>
                    </a:moveTo>
                    <a:cubicBezTo>
                      <a:pt x="110390" y="9465"/>
                      <a:pt x="209382" y="97167"/>
                      <a:pt x="308374" y="27005"/>
                    </a:cubicBezTo>
                    <a:cubicBezTo>
                      <a:pt x="374369" y="-19769"/>
                      <a:pt x="440363" y="3618"/>
                      <a:pt x="506358" y="27005"/>
                    </a:cubicBezTo>
                    <a:lnTo>
                      <a:pt x="545424" y="39984"/>
                    </a:lnTo>
                    <a:lnTo>
                      <a:pt x="543067" y="63360"/>
                    </a:lnTo>
                    <a:cubicBezTo>
                      <a:pt x="517488" y="188363"/>
                      <a:pt x="406885" y="282395"/>
                      <a:pt x="274320" y="282395"/>
                    </a:cubicBezTo>
                    <a:cubicBezTo>
                      <a:pt x="122817" y="282395"/>
                      <a:pt x="0" y="159578"/>
                      <a:pt x="0" y="8075"/>
                    </a:cubicBezTo>
                    <a:lnTo>
                      <a:pt x="672" y="1407"/>
                    </a:lnTo>
                    <a:lnTo>
                      <a:pt x="11398" y="694"/>
                    </a:lnTo>
                    <a:close/>
                  </a:path>
                </a:pathLst>
              </a:custGeom>
              <a:pattFill prst="pct5">
                <a:fgClr>
                  <a:schemeClr val="accent1"/>
                </a:fgClr>
                <a:bgClr>
                  <a:schemeClr val="bg1"/>
                </a:bgClr>
              </a:pattFill>
              <a:ln w="22225">
                <a:solidFill>
                  <a:srgbClr val="0078A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 name="Group 25">
              <a:extLst>
                <a:ext uri="{FF2B5EF4-FFF2-40B4-BE49-F238E27FC236}">
                  <a16:creationId xmlns:a16="http://schemas.microsoft.com/office/drawing/2014/main" id="{DE558653-2724-4E74-F37F-75E47E0151E4}"/>
                </a:ext>
              </a:extLst>
            </p:cNvPr>
            <p:cNvGrpSpPr>
              <a:grpSpLocks noChangeAspect="1"/>
            </p:cNvGrpSpPr>
            <p:nvPr/>
          </p:nvGrpSpPr>
          <p:grpSpPr>
            <a:xfrm>
              <a:off x="466713" y="4294218"/>
              <a:ext cx="501496" cy="501496"/>
              <a:chOff x="1412111" y="4995223"/>
              <a:chExt cx="729778" cy="729778"/>
            </a:xfrm>
          </p:grpSpPr>
          <p:pic>
            <p:nvPicPr>
              <p:cNvPr id="240" name="Picture 239" descr="A black background with a black square&#10;&#10;AI-generated content may be incorrect.">
                <a:extLst>
                  <a:ext uri="{FF2B5EF4-FFF2-40B4-BE49-F238E27FC236}">
                    <a16:creationId xmlns:a16="http://schemas.microsoft.com/office/drawing/2014/main" id="{2392D54C-74DB-E2C4-B70D-C8BBDDF5044A}"/>
                  </a:ext>
                </a:extLst>
              </p:cNvPr>
              <p:cNvPicPr>
                <a:picLocks noChangeAspect="1"/>
              </p:cNvPicPr>
              <p:nvPr/>
            </p:nvPicPr>
            <p:blipFill>
              <a:blip r:embed="rId3" cstate="screen">
                <a:duotone>
                  <a:srgbClr val="0F9ED5">
                    <a:shade val="45000"/>
                    <a:satMod val="135000"/>
                  </a:srgbClr>
                  <a:prstClr val="white"/>
                </a:duotone>
                <a:extLst>
                  <a:ext uri="{28A0092B-C50C-407E-A947-70E740481C1C}">
                    <a14:useLocalDpi xmlns:a14="http://schemas.microsoft.com/office/drawing/2010/main"/>
                  </a:ext>
                </a:extLst>
              </a:blip>
              <a:stretch>
                <a:fillRect/>
              </a:stretch>
            </p:blipFill>
            <p:spPr>
              <a:xfrm>
                <a:off x="1412111" y="4995223"/>
                <a:ext cx="729778" cy="729778"/>
              </a:xfrm>
              <a:prstGeom prst="rect">
                <a:avLst/>
              </a:prstGeom>
              <a:ln>
                <a:noFill/>
              </a:ln>
            </p:spPr>
          </p:pic>
          <p:sp>
            <p:nvSpPr>
              <p:cNvPr id="241" name="Freeform 240">
                <a:extLst>
                  <a:ext uri="{FF2B5EF4-FFF2-40B4-BE49-F238E27FC236}">
                    <a16:creationId xmlns:a16="http://schemas.microsoft.com/office/drawing/2014/main" id="{8951928C-F616-7740-F89A-CD3DAA528D3E}"/>
                  </a:ext>
                </a:extLst>
              </p:cNvPr>
              <p:cNvSpPr>
                <a:spLocks noChangeAspect="1"/>
              </p:cNvSpPr>
              <p:nvPr/>
            </p:nvSpPr>
            <p:spPr>
              <a:xfrm>
                <a:off x="1529747" y="5447659"/>
                <a:ext cx="494507" cy="256032"/>
              </a:xfrm>
              <a:custGeom>
                <a:avLst/>
                <a:gdLst>
                  <a:gd name="connsiteX0" fmla="*/ 11398 w 545424"/>
                  <a:gd name="connsiteY0" fmla="*/ 694 h 282395"/>
                  <a:gd name="connsiteX1" fmla="*/ 308374 w 545424"/>
                  <a:gd name="connsiteY1" fmla="*/ 27005 h 282395"/>
                  <a:gd name="connsiteX2" fmla="*/ 506358 w 545424"/>
                  <a:gd name="connsiteY2" fmla="*/ 27005 h 282395"/>
                  <a:gd name="connsiteX3" fmla="*/ 545424 w 545424"/>
                  <a:gd name="connsiteY3" fmla="*/ 39984 h 282395"/>
                  <a:gd name="connsiteX4" fmla="*/ 543067 w 545424"/>
                  <a:gd name="connsiteY4" fmla="*/ 63360 h 282395"/>
                  <a:gd name="connsiteX5" fmla="*/ 274320 w 545424"/>
                  <a:gd name="connsiteY5" fmla="*/ 282395 h 282395"/>
                  <a:gd name="connsiteX6" fmla="*/ 0 w 545424"/>
                  <a:gd name="connsiteY6" fmla="*/ 8075 h 282395"/>
                  <a:gd name="connsiteX7" fmla="*/ 672 w 545424"/>
                  <a:gd name="connsiteY7" fmla="*/ 1407 h 282395"/>
                  <a:gd name="connsiteX8" fmla="*/ 11398 w 545424"/>
                  <a:gd name="connsiteY8" fmla="*/ 694 h 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24" h="282395">
                    <a:moveTo>
                      <a:pt x="11398" y="694"/>
                    </a:moveTo>
                    <a:cubicBezTo>
                      <a:pt x="110390" y="9465"/>
                      <a:pt x="209382" y="97167"/>
                      <a:pt x="308374" y="27005"/>
                    </a:cubicBezTo>
                    <a:cubicBezTo>
                      <a:pt x="374369" y="-19769"/>
                      <a:pt x="440363" y="3618"/>
                      <a:pt x="506358" y="27005"/>
                    </a:cubicBezTo>
                    <a:lnTo>
                      <a:pt x="545424" y="39984"/>
                    </a:lnTo>
                    <a:lnTo>
                      <a:pt x="543067" y="63360"/>
                    </a:lnTo>
                    <a:cubicBezTo>
                      <a:pt x="517488" y="188363"/>
                      <a:pt x="406885" y="282395"/>
                      <a:pt x="274320" y="282395"/>
                    </a:cubicBezTo>
                    <a:cubicBezTo>
                      <a:pt x="122817" y="282395"/>
                      <a:pt x="0" y="159578"/>
                      <a:pt x="0" y="8075"/>
                    </a:cubicBezTo>
                    <a:lnTo>
                      <a:pt x="672" y="1407"/>
                    </a:lnTo>
                    <a:lnTo>
                      <a:pt x="11398" y="694"/>
                    </a:lnTo>
                    <a:close/>
                  </a:path>
                </a:pathLst>
              </a:custGeom>
              <a:pattFill prst="pct5">
                <a:fgClr>
                  <a:schemeClr val="accent1"/>
                </a:fgClr>
                <a:bgClr>
                  <a:schemeClr val="bg1"/>
                </a:bgClr>
              </a:pattFill>
              <a:ln w="22225">
                <a:solidFill>
                  <a:srgbClr val="0078A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8" name="Group 47">
              <a:extLst>
                <a:ext uri="{FF2B5EF4-FFF2-40B4-BE49-F238E27FC236}">
                  <a16:creationId xmlns:a16="http://schemas.microsoft.com/office/drawing/2014/main" id="{79FE1394-72A0-2441-315B-A9732E90046B}"/>
                </a:ext>
              </a:extLst>
            </p:cNvPr>
            <p:cNvGrpSpPr>
              <a:grpSpLocks noChangeAspect="1"/>
            </p:cNvGrpSpPr>
            <p:nvPr/>
          </p:nvGrpSpPr>
          <p:grpSpPr>
            <a:xfrm>
              <a:off x="669126" y="4748615"/>
              <a:ext cx="501496" cy="501496"/>
              <a:chOff x="1412111" y="4995223"/>
              <a:chExt cx="729778" cy="729778"/>
            </a:xfrm>
          </p:grpSpPr>
          <p:pic>
            <p:nvPicPr>
              <p:cNvPr id="180" name="Picture 179" descr="A black background with a black square&#10;&#10;AI-generated content may be incorrect.">
                <a:extLst>
                  <a:ext uri="{FF2B5EF4-FFF2-40B4-BE49-F238E27FC236}">
                    <a16:creationId xmlns:a16="http://schemas.microsoft.com/office/drawing/2014/main" id="{BD9DEAD4-AA45-591C-69FD-C84B450B70AB}"/>
                  </a:ext>
                </a:extLst>
              </p:cNvPr>
              <p:cNvPicPr>
                <a:picLocks noChangeAspect="1"/>
              </p:cNvPicPr>
              <p:nvPr/>
            </p:nvPicPr>
            <p:blipFill>
              <a:blip r:embed="rId3" cstate="screen">
                <a:duotone>
                  <a:srgbClr val="0F9ED5">
                    <a:shade val="45000"/>
                    <a:satMod val="135000"/>
                  </a:srgbClr>
                  <a:prstClr val="white"/>
                </a:duotone>
                <a:extLst>
                  <a:ext uri="{28A0092B-C50C-407E-A947-70E740481C1C}">
                    <a14:useLocalDpi xmlns:a14="http://schemas.microsoft.com/office/drawing/2010/main"/>
                  </a:ext>
                </a:extLst>
              </a:blip>
              <a:stretch>
                <a:fillRect/>
              </a:stretch>
            </p:blipFill>
            <p:spPr>
              <a:xfrm>
                <a:off x="1412111" y="4995223"/>
                <a:ext cx="729778" cy="729778"/>
              </a:xfrm>
              <a:prstGeom prst="rect">
                <a:avLst/>
              </a:prstGeom>
              <a:ln>
                <a:noFill/>
              </a:ln>
            </p:spPr>
          </p:pic>
          <p:sp>
            <p:nvSpPr>
              <p:cNvPr id="181" name="Freeform 180">
                <a:extLst>
                  <a:ext uri="{FF2B5EF4-FFF2-40B4-BE49-F238E27FC236}">
                    <a16:creationId xmlns:a16="http://schemas.microsoft.com/office/drawing/2014/main" id="{7F1B8329-3FCB-B3C6-CA0C-19D02323B54D}"/>
                  </a:ext>
                </a:extLst>
              </p:cNvPr>
              <p:cNvSpPr>
                <a:spLocks noChangeAspect="1"/>
              </p:cNvSpPr>
              <p:nvPr/>
            </p:nvSpPr>
            <p:spPr>
              <a:xfrm>
                <a:off x="1529747" y="5447659"/>
                <a:ext cx="494507" cy="256032"/>
              </a:xfrm>
              <a:custGeom>
                <a:avLst/>
                <a:gdLst>
                  <a:gd name="connsiteX0" fmla="*/ 11398 w 545424"/>
                  <a:gd name="connsiteY0" fmla="*/ 694 h 282395"/>
                  <a:gd name="connsiteX1" fmla="*/ 308374 w 545424"/>
                  <a:gd name="connsiteY1" fmla="*/ 27005 h 282395"/>
                  <a:gd name="connsiteX2" fmla="*/ 506358 w 545424"/>
                  <a:gd name="connsiteY2" fmla="*/ 27005 h 282395"/>
                  <a:gd name="connsiteX3" fmla="*/ 545424 w 545424"/>
                  <a:gd name="connsiteY3" fmla="*/ 39984 h 282395"/>
                  <a:gd name="connsiteX4" fmla="*/ 543067 w 545424"/>
                  <a:gd name="connsiteY4" fmla="*/ 63360 h 282395"/>
                  <a:gd name="connsiteX5" fmla="*/ 274320 w 545424"/>
                  <a:gd name="connsiteY5" fmla="*/ 282395 h 282395"/>
                  <a:gd name="connsiteX6" fmla="*/ 0 w 545424"/>
                  <a:gd name="connsiteY6" fmla="*/ 8075 h 282395"/>
                  <a:gd name="connsiteX7" fmla="*/ 672 w 545424"/>
                  <a:gd name="connsiteY7" fmla="*/ 1407 h 282395"/>
                  <a:gd name="connsiteX8" fmla="*/ 11398 w 545424"/>
                  <a:gd name="connsiteY8" fmla="*/ 694 h 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424" h="282395">
                    <a:moveTo>
                      <a:pt x="11398" y="694"/>
                    </a:moveTo>
                    <a:cubicBezTo>
                      <a:pt x="110390" y="9465"/>
                      <a:pt x="209382" y="97167"/>
                      <a:pt x="308374" y="27005"/>
                    </a:cubicBezTo>
                    <a:cubicBezTo>
                      <a:pt x="374369" y="-19769"/>
                      <a:pt x="440363" y="3618"/>
                      <a:pt x="506358" y="27005"/>
                    </a:cubicBezTo>
                    <a:lnTo>
                      <a:pt x="545424" y="39984"/>
                    </a:lnTo>
                    <a:lnTo>
                      <a:pt x="543067" y="63360"/>
                    </a:lnTo>
                    <a:cubicBezTo>
                      <a:pt x="517488" y="188363"/>
                      <a:pt x="406885" y="282395"/>
                      <a:pt x="274320" y="282395"/>
                    </a:cubicBezTo>
                    <a:cubicBezTo>
                      <a:pt x="122817" y="282395"/>
                      <a:pt x="0" y="159578"/>
                      <a:pt x="0" y="8075"/>
                    </a:cubicBezTo>
                    <a:lnTo>
                      <a:pt x="672" y="1407"/>
                    </a:lnTo>
                    <a:lnTo>
                      <a:pt x="11398" y="694"/>
                    </a:lnTo>
                    <a:close/>
                  </a:path>
                </a:pathLst>
              </a:custGeom>
              <a:pattFill prst="pct5">
                <a:fgClr>
                  <a:schemeClr val="accent1"/>
                </a:fgClr>
                <a:bgClr>
                  <a:schemeClr val="bg1"/>
                </a:bgClr>
              </a:pattFill>
              <a:ln w="22225">
                <a:solidFill>
                  <a:srgbClr val="0078A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9" name="TextBox 48">
              <a:extLst>
                <a:ext uri="{FF2B5EF4-FFF2-40B4-BE49-F238E27FC236}">
                  <a16:creationId xmlns:a16="http://schemas.microsoft.com/office/drawing/2014/main" id="{886667DE-BDC4-4BA1-6538-A61756977559}"/>
                </a:ext>
              </a:extLst>
            </p:cNvPr>
            <p:cNvSpPr txBox="1"/>
            <p:nvPr/>
          </p:nvSpPr>
          <p:spPr>
            <a:xfrm>
              <a:off x="76629" y="2685789"/>
              <a:ext cx="1358218" cy="6470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Brackish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ptos" panose="02110004020202020204"/>
                  <a:ea typeface="+mn-ea"/>
                  <a:cs typeface="+mn-cs"/>
                </a:rPr>
                <a:t>Waters</a:t>
              </a:r>
            </a:p>
          </p:txBody>
        </p:sp>
      </p:grpSp>
      <p:sp>
        <p:nvSpPr>
          <p:cNvPr id="66" name="Triangle 65">
            <a:extLst>
              <a:ext uri="{FF2B5EF4-FFF2-40B4-BE49-F238E27FC236}">
                <a16:creationId xmlns:a16="http://schemas.microsoft.com/office/drawing/2014/main" id="{591D4105-FC37-8BB9-5A58-0A3FE9E921A0}"/>
              </a:ext>
            </a:extLst>
          </p:cNvPr>
          <p:cNvSpPr/>
          <p:nvPr/>
        </p:nvSpPr>
        <p:spPr>
          <a:xfrm rot="5400000">
            <a:off x="6181210" y="4352410"/>
            <a:ext cx="4402182" cy="608997"/>
          </a:xfrm>
          <a:prstGeom prst="triangle">
            <a:avLst>
              <a:gd name="adj" fmla="val 33634"/>
            </a:avLst>
          </a:prstGeom>
          <a:gradFill flip="none" rotWithShape="1">
            <a:gsLst>
              <a:gs pos="46000">
                <a:srgbClr val="B0DEFB">
                  <a:alpha val="40000"/>
                </a:srgbClr>
              </a:gs>
              <a:gs pos="0">
                <a:schemeClr val="tx2">
                  <a:lumMod val="10000"/>
                  <a:lumOff val="90000"/>
                  <a:alpha val="0"/>
                </a:schemeClr>
              </a:gs>
              <a:gs pos="97000">
                <a:srgbClr val="83D1FF"/>
              </a:gs>
            </a:gsLst>
            <a:lin ang="16200000" scaled="0"/>
            <a:tileRect/>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E1A46"/>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12D41384-BED4-3593-0FD2-395739A43846}"/>
              </a:ext>
            </a:extLst>
          </p:cNvPr>
          <p:cNvGrpSpPr/>
          <p:nvPr/>
        </p:nvGrpSpPr>
        <p:grpSpPr>
          <a:xfrm>
            <a:off x="8669362" y="2028546"/>
            <a:ext cx="2952088" cy="2187051"/>
            <a:chOff x="8133784" y="2028546"/>
            <a:chExt cx="2952088" cy="2187051"/>
          </a:xfrm>
        </p:grpSpPr>
        <p:grpSp>
          <p:nvGrpSpPr>
            <p:cNvPr id="5" name="Group 4">
              <a:extLst>
                <a:ext uri="{FF2B5EF4-FFF2-40B4-BE49-F238E27FC236}">
                  <a16:creationId xmlns:a16="http://schemas.microsoft.com/office/drawing/2014/main" id="{6B6950EF-C8F1-F8C9-208F-2969E5899002}"/>
                </a:ext>
              </a:extLst>
            </p:cNvPr>
            <p:cNvGrpSpPr/>
            <p:nvPr/>
          </p:nvGrpSpPr>
          <p:grpSpPr>
            <a:xfrm>
              <a:off x="8238156" y="3780869"/>
              <a:ext cx="2319912" cy="434728"/>
              <a:chOff x="9651900" y="4290200"/>
              <a:chExt cx="1295894" cy="153150"/>
            </a:xfrm>
          </p:grpSpPr>
          <p:sp>
            <p:nvSpPr>
              <p:cNvPr id="271" name="Round Same Side Corner Rectangle 270">
                <a:extLst>
                  <a:ext uri="{FF2B5EF4-FFF2-40B4-BE49-F238E27FC236}">
                    <a16:creationId xmlns:a16="http://schemas.microsoft.com/office/drawing/2014/main" id="{5F44AC6E-CE38-C4D7-60F1-C98128F494B6}"/>
                  </a:ext>
                </a:extLst>
              </p:cNvPr>
              <p:cNvSpPr/>
              <p:nvPr/>
            </p:nvSpPr>
            <p:spPr>
              <a:xfrm flipV="1">
                <a:off x="9653471" y="4300781"/>
                <a:ext cx="1294323" cy="142569"/>
              </a:xfrm>
              <a:prstGeom prst="round2SameRect">
                <a:avLst>
                  <a:gd name="adj1" fmla="val 33247"/>
                  <a:gd name="adj2" fmla="val 0"/>
                </a:avLst>
              </a:prstGeom>
              <a:gradFill>
                <a:gsLst>
                  <a:gs pos="0">
                    <a:srgbClr val="156082">
                      <a:lumMod val="5000"/>
                      <a:lumOff val="95000"/>
                    </a:srgbClr>
                  </a:gs>
                  <a:gs pos="74000">
                    <a:srgbClr val="156082">
                      <a:lumMod val="45000"/>
                      <a:lumOff val="55000"/>
                    </a:srgbClr>
                  </a:gs>
                  <a:gs pos="83000">
                    <a:srgbClr val="156082">
                      <a:lumMod val="45000"/>
                      <a:lumOff val="55000"/>
                    </a:srgbClr>
                  </a:gs>
                  <a:gs pos="100000">
                    <a:srgbClr val="156082">
                      <a:lumMod val="30000"/>
                      <a:lumOff val="70000"/>
                    </a:srgbClr>
                  </a:gs>
                </a:gsLst>
                <a:lin ang="16200000" scaled="0"/>
              </a:gra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2" name="Round Same Side Corner Rectangle 271">
                <a:extLst>
                  <a:ext uri="{FF2B5EF4-FFF2-40B4-BE49-F238E27FC236}">
                    <a16:creationId xmlns:a16="http://schemas.microsoft.com/office/drawing/2014/main" id="{B37F8E18-3F5E-F036-4FB0-A6E22CCFD09B}"/>
                  </a:ext>
                </a:extLst>
              </p:cNvPr>
              <p:cNvSpPr/>
              <p:nvPr/>
            </p:nvSpPr>
            <p:spPr>
              <a:xfrm flipV="1">
                <a:off x="9651900" y="4291701"/>
                <a:ext cx="1294323" cy="151649"/>
              </a:xfrm>
              <a:prstGeom prst="round2SameRect">
                <a:avLst>
                  <a:gd name="adj1" fmla="val 30452"/>
                  <a:gd name="adj2" fmla="val 0"/>
                </a:avLst>
              </a:prstGeom>
              <a:no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73" name="Rectangle 272">
                <a:extLst>
                  <a:ext uri="{FF2B5EF4-FFF2-40B4-BE49-F238E27FC236}">
                    <a16:creationId xmlns:a16="http://schemas.microsoft.com/office/drawing/2014/main" id="{8A2C832B-4602-7E90-FA97-B9CEF4C1A927}"/>
                  </a:ext>
                </a:extLst>
              </p:cNvPr>
              <p:cNvSpPr/>
              <p:nvPr/>
            </p:nvSpPr>
            <p:spPr>
              <a:xfrm>
                <a:off x="9658220" y="4290200"/>
                <a:ext cx="1283689" cy="46076"/>
              </a:xfrm>
              <a:prstGeom prst="rect">
                <a:avLst/>
              </a:prstGeom>
              <a:solidFill>
                <a:srgbClr val="C0C1C6"/>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54" name="Group 53">
              <a:extLst>
                <a:ext uri="{FF2B5EF4-FFF2-40B4-BE49-F238E27FC236}">
                  <a16:creationId xmlns:a16="http://schemas.microsoft.com/office/drawing/2014/main" id="{89716DE3-91BB-9C51-8BC0-16CAA75431CA}"/>
                </a:ext>
              </a:extLst>
            </p:cNvPr>
            <p:cNvGrpSpPr/>
            <p:nvPr/>
          </p:nvGrpSpPr>
          <p:grpSpPr>
            <a:xfrm>
              <a:off x="8212122" y="3025426"/>
              <a:ext cx="2672787" cy="681616"/>
              <a:chOff x="7351411" y="1405577"/>
              <a:chExt cx="2489944" cy="634987"/>
            </a:xfrm>
          </p:grpSpPr>
          <p:sp>
            <p:nvSpPr>
              <p:cNvPr id="146" name="Freeform 145">
                <a:extLst>
                  <a:ext uri="{FF2B5EF4-FFF2-40B4-BE49-F238E27FC236}">
                    <a16:creationId xmlns:a16="http://schemas.microsoft.com/office/drawing/2014/main" id="{205C18A7-DA0F-107E-A045-A8CA0BEE9EE4}"/>
                  </a:ext>
                </a:extLst>
              </p:cNvPr>
              <p:cNvSpPr/>
              <p:nvPr/>
            </p:nvSpPr>
            <p:spPr>
              <a:xfrm rot="21229310" flipV="1">
                <a:off x="7351411" y="1405577"/>
                <a:ext cx="2472140" cy="372196"/>
              </a:xfrm>
              <a:custGeom>
                <a:avLst/>
                <a:gdLst>
                  <a:gd name="connsiteX0" fmla="*/ 2472140 w 2472140"/>
                  <a:gd name="connsiteY0" fmla="*/ 148164 h 372196"/>
                  <a:gd name="connsiteX1" fmla="*/ 2472140 w 2472140"/>
                  <a:gd name="connsiteY1" fmla="*/ 14928 h 372196"/>
                  <a:gd name="connsiteX2" fmla="*/ 2470605 w 2472140"/>
                  <a:gd name="connsiteY2" fmla="*/ 0 h 372196"/>
                  <a:gd name="connsiteX3" fmla="*/ 1 w 2472140"/>
                  <a:gd name="connsiteY3" fmla="*/ 214239 h 372196"/>
                  <a:gd name="connsiteX4" fmla="*/ 0 w 2472140"/>
                  <a:gd name="connsiteY4" fmla="*/ 372196 h 372196"/>
                  <a:gd name="connsiteX5" fmla="*/ 2472140 w 2472140"/>
                  <a:gd name="connsiteY5" fmla="*/ 148164 h 3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140" h="372196">
                    <a:moveTo>
                      <a:pt x="2472140" y="148164"/>
                    </a:moveTo>
                    <a:lnTo>
                      <a:pt x="2472140" y="14928"/>
                    </a:lnTo>
                    <a:lnTo>
                      <a:pt x="2470605" y="0"/>
                    </a:lnTo>
                    <a:lnTo>
                      <a:pt x="1" y="214239"/>
                    </a:lnTo>
                    <a:lnTo>
                      <a:pt x="0" y="372196"/>
                    </a:lnTo>
                    <a:lnTo>
                      <a:pt x="2472140" y="148164"/>
                    </a:lnTo>
                    <a:close/>
                  </a:path>
                </a:pathLst>
              </a:custGeom>
              <a:solidFill>
                <a:srgbClr val="C0C1C5"/>
              </a:solidFill>
              <a:ln w="19050"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47" name="Freeform 146">
                <a:extLst>
                  <a:ext uri="{FF2B5EF4-FFF2-40B4-BE49-F238E27FC236}">
                    <a16:creationId xmlns:a16="http://schemas.microsoft.com/office/drawing/2014/main" id="{36C15256-A317-81F1-52A6-18DAB6D8B4CB}"/>
                  </a:ext>
                </a:extLst>
              </p:cNvPr>
              <p:cNvSpPr/>
              <p:nvPr/>
            </p:nvSpPr>
            <p:spPr>
              <a:xfrm rot="-60000">
                <a:off x="7358509" y="1658682"/>
                <a:ext cx="2482846" cy="381882"/>
              </a:xfrm>
              <a:custGeom>
                <a:avLst/>
                <a:gdLst>
                  <a:gd name="connsiteX0" fmla="*/ 2465775 w 2465775"/>
                  <a:gd name="connsiteY0" fmla="*/ 0 h 381882"/>
                  <a:gd name="connsiteX1" fmla="*/ 2465576 w 2465775"/>
                  <a:gd name="connsiteY1" fmla="*/ 31637 h 381882"/>
                  <a:gd name="connsiteX2" fmla="*/ 2461786 w 2465775"/>
                  <a:gd name="connsiteY2" fmla="*/ 66318 h 381882"/>
                  <a:gd name="connsiteX3" fmla="*/ 2460779 w 2465775"/>
                  <a:gd name="connsiteY3" fmla="*/ 71465 h 381882"/>
                  <a:gd name="connsiteX4" fmla="*/ 2429248 w 2465775"/>
                  <a:gd name="connsiteY4" fmla="*/ 128796 h 381882"/>
                  <a:gd name="connsiteX5" fmla="*/ 2311531 w 2465775"/>
                  <a:gd name="connsiteY5" fmla="*/ 190541 h 381882"/>
                  <a:gd name="connsiteX6" fmla="*/ 208065 w 2465775"/>
                  <a:gd name="connsiteY6" fmla="*/ 381163 h 381882"/>
                  <a:gd name="connsiteX7" fmla="*/ 39116 w 2465775"/>
                  <a:gd name="connsiteY7" fmla="*/ 289965 h 381882"/>
                  <a:gd name="connsiteX8" fmla="*/ 22064 w 2465775"/>
                  <a:gd name="connsiteY8" fmla="*/ 232738 h 381882"/>
                  <a:gd name="connsiteX9" fmla="*/ 18536 w 2465775"/>
                  <a:gd name="connsiteY9" fmla="*/ 214095 h 381882"/>
                  <a:gd name="connsiteX10" fmla="*/ 0 w 2465775"/>
                  <a:gd name="connsiteY10" fmla="*/ 9561 h 381882"/>
                  <a:gd name="connsiteX11" fmla="*/ 2465775 w 2465775"/>
                  <a:gd name="connsiteY11" fmla="*/ 0 h 3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5775" h="381882">
                    <a:moveTo>
                      <a:pt x="2465775" y="0"/>
                    </a:moveTo>
                    <a:lnTo>
                      <a:pt x="2465576" y="31637"/>
                    </a:lnTo>
                    <a:lnTo>
                      <a:pt x="2461786" y="66318"/>
                    </a:lnTo>
                    <a:lnTo>
                      <a:pt x="2460779" y="71465"/>
                    </a:lnTo>
                    <a:lnTo>
                      <a:pt x="2429248" y="128796"/>
                    </a:lnTo>
                    <a:cubicBezTo>
                      <a:pt x="2400784" y="162933"/>
                      <a:pt x="2359296" y="186212"/>
                      <a:pt x="2311531" y="190541"/>
                    </a:cubicBezTo>
                    <a:lnTo>
                      <a:pt x="208065" y="381163"/>
                    </a:lnTo>
                    <a:cubicBezTo>
                      <a:pt x="136419" y="387656"/>
                      <a:pt x="71000" y="349666"/>
                      <a:pt x="39116" y="289965"/>
                    </a:cubicBezTo>
                    <a:lnTo>
                      <a:pt x="22064" y="232738"/>
                    </a:lnTo>
                    <a:lnTo>
                      <a:pt x="18536" y="214095"/>
                    </a:lnTo>
                    <a:lnTo>
                      <a:pt x="0" y="9561"/>
                    </a:lnTo>
                    <a:lnTo>
                      <a:pt x="2465775" y="0"/>
                    </a:lnTo>
                    <a:close/>
                  </a:path>
                </a:pathLst>
              </a:custGeom>
              <a:gradFill>
                <a:gsLst>
                  <a:gs pos="0">
                    <a:srgbClr val="156082">
                      <a:lumMod val="5000"/>
                      <a:lumOff val="95000"/>
                    </a:srgbClr>
                  </a:gs>
                  <a:gs pos="74000">
                    <a:srgbClr val="156082">
                      <a:lumMod val="45000"/>
                      <a:lumOff val="55000"/>
                    </a:srgbClr>
                  </a:gs>
                  <a:gs pos="83000">
                    <a:srgbClr val="156082">
                      <a:lumMod val="45000"/>
                      <a:lumOff val="55000"/>
                    </a:srgbClr>
                  </a:gs>
                  <a:gs pos="100000">
                    <a:srgbClr val="156082">
                      <a:lumMod val="30000"/>
                      <a:lumOff val="70000"/>
                    </a:srgbClr>
                  </a:gs>
                </a:gsLst>
                <a:lin ang="16200000" scaled="0"/>
              </a:gradFill>
              <a:ln w="19050"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8" name="Freeform 147">
                <a:extLst>
                  <a:ext uri="{FF2B5EF4-FFF2-40B4-BE49-F238E27FC236}">
                    <a16:creationId xmlns:a16="http://schemas.microsoft.com/office/drawing/2014/main" id="{1053794D-1C1F-9D73-D769-9C20F172ECC3}"/>
                  </a:ext>
                </a:extLst>
              </p:cNvPr>
              <p:cNvSpPr/>
              <p:nvPr/>
            </p:nvSpPr>
            <p:spPr>
              <a:xfrm rot="21229310" flipV="1">
                <a:off x="7367210" y="1422146"/>
                <a:ext cx="2454022" cy="372196"/>
              </a:xfrm>
              <a:custGeom>
                <a:avLst/>
                <a:gdLst>
                  <a:gd name="connsiteX0" fmla="*/ 2472140 w 2472140"/>
                  <a:gd name="connsiteY0" fmla="*/ 148164 h 372196"/>
                  <a:gd name="connsiteX1" fmla="*/ 2472140 w 2472140"/>
                  <a:gd name="connsiteY1" fmla="*/ 14928 h 372196"/>
                  <a:gd name="connsiteX2" fmla="*/ 2470605 w 2472140"/>
                  <a:gd name="connsiteY2" fmla="*/ 0 h 372196"/>
                  <a:gd name="connsiteX3" fmla="*/ 1 w 2472140"/>
                  <a:gd name="connsiteY3" fmla="*/ 214239 h 372196"/>
                  <a:gd name="connsiteX4" fmla="*/ 0 w 2472140"/>
                  <a:gd name="connsiteY4" fmla="*/ 372196 h 372196"/>
                  <a:gd name="connsiteX5" fmla="*/ 2472140 w 2472140"/>
                  <a:gd name="connsiteY5" fmla="*/ 148164 h 37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2140" h="372196">
                    <a:moveTo>
                      <a:pt x="2472140" y="148164"/>
                    </a:moveTo>
                    <a:lnTo>
                      <a:pt x="2472140" y="14928"/>
                    </a:lnTo>
                    <a:lnTo>
                      <a:pt x="2470605" y="0"/>
                    </a:lnTo>
                    <a:lnTo>
                      <a:pt x="1" y="214239"/>
                    </a:lnTo>
                    <a:lnTo>
                      <a:pt x="0" y="372196"/>
                    </a:lnTo>
                    <a:lnTo>
                      <a:pt x="2472140" y="148164"/>
                    </a:lnTo>
                    <a:close/>
                  </a:path>
                </a:pathLst>
              </a:custGeom>
              <a:solidFill>
                <a:srgbClr val="C0C1C5"/>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grpSp>
          <p:nvGrpSpPr>
            <p:cNvPr id="55" name="Group 54">
              <a:extLst>
                <a:ext uri="{FF2B5EF4-FFF2-40B4-BE49-F238E27FC236}">
                  <a16:creationId xmlns:a16="http://schemas.microsoft.com/office/drawing/2014/main" id="{ED13DDF3-F9C2-717F-252B-2124F5BBEBE5}"/>
                </a:ext>
              </a:extLst>
            </p:cNvPr>
            <p:cNvGrpSpPr>
              <a:grpSpLocks noChangeAspect="1"/>
            </p:cNvGrpSpPr>
            <p:nvPr/>
          </p:nvGrpSpPr>
          <p:grpSpPr>
            <a:xfrm rot="280848">
              <a:off x="9808822" y="2485499"/>
              <a:ext cx="687082" cy="1061444"/>
              <a:chOff x="7569794" y="2747899"/>
              <a:chExt cx="714475" cy="1103762"/>
            </a:xfrm>
          </p:grpSpPr>
          <p:pic>
            <p:nvPicPr>
              <p:cNvPr id="127" name="Picture 126" descr="A green tree with black background&#10;&#10;Description automatically generated">
                <a:extLst>
                  <a:ext uri="{FF2B5EF4-FFF2-40B4-BE49-F238E27FC236}">
                    <a16:creationId xmlns:a16="http://schemas.microsoft.com/office/drawing/2014/main" id="{BB7339E8-AAB1-C288-8E7B-219952CE70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41161">
                <a:off x="7569794" y="2747899"/>
                <a:ext cx="714475" cy="714475"/>
              </a:xfrm>
              <a:prstGeom prst="rect">
                <a:avLst/>
              </a:prstGeom>
            </p:spPr>
          </p:pic>
          <p:grpSp>
            <p:nvGrpSpPr>
              <p:cNvPr id="128" name="Group 127">
                <a:extLst>
                  <a:ext uri="{FF2B5EF4-FFF2-40B4-BE49-F238E27FC236}">
                    <a16:creationId xmlns:a16="http://schemas.microsoft.com/office/drawing/2014/main" id="{BDC6AA97-E1B0-2670-2F4C-E8A3A4C4B1CF}"/>
                  </a:ext>
                </a:extLst>
              </p:cNvPr>
              <p:cNvGrpSpPr/>
              <p:nvPr/>
            </p:nvGrpSpPr>
            <p:grpSpPr>
              <a:xfrm rot="21229310">
                <a:off x="7763762" y="3318870"/>
                <a:ext cx="428881" cy="532791"/>
                <a:chOff x="8458111" y="4955623"/>
                <a:chExt cx="262625" cy="345140"/>
              </a:xfrm>
            </p:grpSpPr>
            <p:sp>
              <p:nvSpPr>
                <p:cNvPr id="129" name="Trapezoid 128">
                  <a:extLst>
                    <a:ext uri="{FF2B5EF4-FFF2-40B4-BE49-F238E27FC236}">
                      <a16:creationId xmlns:a16="http://schemas.microsoft.com/office/drawing/2014/main" id="{21450567-9265-4312-F0BE-CEA08F1D6A8D}"/>
                    </a:ext>
                  </a:extLst>
                </p:cNvPr>
                <p:cNvSpPr/>
                <p:nvPr/>
              </p:nvSpPr>
              <p:spPr>
                <a:xfrm flipV="1">
                  <a:off x="8478324" y="4955623"/>
                  <a:ext cx="235687" cy="166296"/>
                </a:xfrm>
                <a:prstGeom prst="trapezoid">
                  <a:avLst>
                    <a:gd name="adj" fmla="val 14796"/>
                  </a:avLst>
                </a:prstGeom>
                <a:solidFill>
                  <a:sysClr val="windowText" lastClr="000000">
                    <a:lumMod val="65000"/>
                    <a:lumOff val="3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0" name="Freeform 129">
                  <a:extLst>
                    <a:ext uri="{FF2B5EF4-FFF2-40B4-BE49-F238E27FC236}">
                      <a16:creationId xmlns:a16="http://schemas.microsoft.com/office/drawing/2014/main" id="{9603C9A4-AD6E-ADFB-36C4-D54465F65072}"/>
                    </a:ext>
                  </a:extLst>
                </p:cNvPr>
                <p:cNvSpPr/>
                <p:nvPr/>
              </p:nvSpPr>
              <p:spPr>
                <a:xfrm>
                  <a:off x="8510752" y="502860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1" name="Freeform 130">
                  <a:extLst>
                    <a:ext uri="{FF2B5EF4-FFF2-40B4-BE49-F238E27FC236}">
                      <a16:creationId xmlns:a16="http://schemas.microsoft.com/office/drawing/2014/main" id="{CB069ABA-DA48-F128-BF75-68734BB8266C}"/>
                    </a:ext>
                  </a:extLst>
                </p:cNvPr>
                <p:cNvSpPr/>
                <p:nvPr/>
              </p:nvSpPr>
              <p:spPr>
                <a:xfrm rot="20831624" flipH="1">
                  <a:off x="8629313" y="504635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2" name="Freeform 131">
                  <a:extLst>
                    <a:ext uri="{FF2B5EF4-FFF2-40B4-BE49-F238E27FC236}">
                      <a16:creationId xmlns:a16="http://schemas.microsoft.com/office/drawing/2014/main" id="{D96F4B40-459D-335C-A24C-5FB76F1F96BE}"/>
                    </a:ext>
                  </a:extLst>
                </p:cNvPr>
                <p:cNvSpPr/>
                <p:nvPr/>
              </p:nvSpPr>
              <p:spPr>
                <a:xfrm>
                  <a:off x="8589315" y="501895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3" name="Freeform 132">
                  <a:extLst>
                    <a:ext uri="{FF2B5EF4-FFF2-40B4-BE49-F238E27FC236}">
                      <a16:creationId xmlns:a16="http://schemas.microsoft.com/office/drawing/2014/main" id="{7204DA83-47D1-7401-04A4-6BDB1173B7A5}"/>
                    </a:ext>
                  </a:extLst>
                </p:cNvPr>
                <p:cNvSpPr/>
                <p:nvPr/>
              </p:nvSpPr>
              <p:spPr>
                <a:xfrm flipH="1">
                  <a:off x="8648673" y="502458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4" name="Freeform 133">
                  <a:extLst>
                    <a:ext uri="{FF2B5EF4-FFF2-40B4-BE49-F238E27FC236}">
                      <a16:creationId xmlns:a16="http://schemas.microsoft.com/office/drawing/2014/main" id="{E8DA8184-803A-9B97-3B07-3D3482D61CFA}"/>
                    </a:ext>
                  </a:extLst>
                </p:cNvPr>
                <p:cNvSpPr/>
                <p:nvPr/>
              </p:nvSpPr>
              <p:spPr>
                <a:xfrm>
                  <a:off x="8458111" y="5019672"/>
                  <a:ext cx="125664"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5" name="Freeform 134">
                  <a:extLst>
                    <a:ext uri="{FF2B5EF4-FFF2-40B4-BE49-F238E27FC236}">
                      <a16:creationId xmlns:a16="http://schemas.microsoft.com/office/drawing/2014/main" id="{3C6BD973-FD2B-C64C-561D-13C003513F5A}"/>
                    </a:ext>
                  </a:extLst>
                </p:cNvPr>
                <p:cNvSpPr/>
                <p:nvPr/>
              </p:nvSpPr>
              <p:spPr>
                <a:xfrm>
                  <a:off x="8540431" y="502538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6" name="Freeform 135">
                  <a:extLst>
                    <a:ext uri="{FF2B5EF4-FFF2-40B4-BE49-F238E27FC236}">
                      <a16:creationId xmlns:a16="http://schemas.microsoft.com/office/drawing/2014/main" id="{99046AE5-B6A4-EF5B-F23F-D4B462841E05}"/>
                    </a:ext>
                  </a:extLst>
                </p:cNvPr>
                <p:cNvSpPr/>
                <p:nvPr/>
              </p:nvSpPr>
              <p:spPr>
                <a:xfrm rot="20831624" flipH="1">
                  <a:off x="8558661" y="500004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7" name="Freeform 136">
                  <a:extLst>
                    <a:ext uri="{FF2B5EF4-FFF2-40B4-BE49-F238E27FC236}">
                      <a16:creationId xmlns:a16="http://schemas.microsoft.com/office/drawing/2014/main" id="{E0CBEC4E-7CCB-2EB4-3EE2-D7D8AA7D75EF}"/>
                    </a:ext>
                  </a:extLst>
                </p:cNvPr>
                <p:cNvSpPr/>
                <p:nvPr/>
              </p:nvSpPr>
              <p:spPr>
                <a:xfrm flipH="1">
                  <a:off x="8499509" y="5039378"/>
                  <a:ext cx="74542" cy="260278"/>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8" name="Freeform 137">
                  <a:extLst>
                    <a:ext uri="{FF2B5EF4-FFF2-40B4-BE49-F238E27FC236}">
                      <a16:creationId xmlns:a16="http://schemas.microsoft.com/office/drawing/2014/main" id="{3DFF8A23-03DE-7D76-908F-4B3F5D7D4EE1}"/>
                    </a:ext>
                  </a:extLst>
                </p:cNvPr>
                <p:cNvSpPr/>
                <p:nvPr/>
              </p:nvSpPr>
              <p:spPr>
                <a:xfrm flipH="1">
                  <a:off x="8617336" y="5005043"/>
                  <a:ext cx="103400" cy="295720"/>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9" name="Freeform 138">
                  <a:extLst>
                    <a:ext uri="{FF2B5EF4-FFF2-40B4-BE49-F238E27FC236}">
                      <a16:creationId xmlns:a16="http://schemas.microsoft.com/office/drawing/2014/main" id="{96F90E5B-6A45-6FAB-2CF6-264BF301CEDA}"/>
                    </a:ext>
                  </a:extLst>
                </p:cNvPr>
                <p:cNvSpPr/>
                <p:nvPr/>
              </p:nvSpPr>
              <p:spPr>
                <a:xfrm>
                  <a:off x="8502155" y="5047130"/>
                  <a:ext cx="38233" cy="22151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14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0" name="Freeform 139">
                  <a:extLst>
                    <a:ext uri="{FF2B5EF4-FFF2-40B4-BE49-F238E27FC236}">
                      <a16:creationId xmlns:a16="http://schemas.microsoft.com/office/drawing/2014/main" id="{0512CB0B-EC6A-4C47-520B-01A28D3EFEC9}"/>
                    </a:ext>
                  </a:extLst>
                </p:cNvPr>
                <p:cNvSpPr/>
                <p:nvPr/>
              </p:nvSpPr>
              <p:spPr>
                <a:xfrm rot="768376">
                  <a:off x="8596274" y="505168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1" name="Freeform 140">
                  <a:extLst>
                    <a:ext uri="{FF2B5EF4-FFF2-40B4-BE49-F238E27FC236}">
                      <a16:creationId xmlns:a16="http://schemas.microsoft.com/office/drawing/2014/main" id="{1AD51A7C-89CF-C736-00CF-16BA558E2134}"/>
                    </a:ext>
                  </a:extLst>
                </p:cNvPr>
                <p:cNvSpPr/>
                <p:nvPr/>
              </p:nvSpPr>
              <p:spPr>
                <a:xfrm flipH="1">
                  <a:off x="8556276" y="502428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2" name="Freeform 141">
                  <a:extLst>
                    <a:ext uri="{FF2B5EF4-FFF2-40B4-BE49-F238E27FC236}">
                      <a16:creationId xmlns:a16="http://schemas.microsoft.com/office/drawing/2014/main" id="{6B65E8B0-F295-C9FD-21FF-CFE99BA8F872}"/>
                    </a:ext>
                  </a:extLst>
                </p:cNvPr>
                <p:cNvSpPr/>
                <p:nvPr/>
              </p:nvSpPr>
              <p:spPr>
                <a:xfrm>
                  <a:off x="8615634" y="502991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3" name="Freeform 142">
                  <a:extLst>
                    <a:ext uri="{FF2B5EF4-FFF2-40B4-BE49-F238E27FC236}">
                      <a16:creationId xmlns:a16="http://schemas.microsoft.com/office/drawing/2014/main" id="{064E6AEE-6710-5174-6033-87C071176766}"/>
                    </a:ext>
                  </a:extLst>
                </p:cNvPr>
                <p:cNvSpPr/>
                <p:nvPr/>
              </p:nvSpPr>
              <p:spPr>
                <a:xfrm flipH="1">
                  <a:off x="8627324" y="5026278"/>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4" name="Freeform 143">
                  <a:extLst>
                    <a:ext uri="{FF2B5EF4-FFF2-40B4-BE49-F238E27FC236}">
                      <a16:creationId xmlns:a16="http://schemas.microsoft.com/office/drawing/2014/main" id="{F26624E2-CB24-3028-39A1-38BD75EB3D7C}"/>
                    </a:ext>
                  </a:extLst>
                </p:cNvPr>
                <p:cNvSpPr/>
                <p:nvPr/>
              </p:nvSpPr>
              <p:spPr>
                <a:xfrm flipH="1">
                  <a:off x="8507392" y="503071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5" name="Freeform 144">
                  <a:extLst>
                    <a:ext uri="{FF2B5EF4-FFF2-40B4-BE49-F238E27FC236}">
                      <a16:creationId xmlns:a16="http://schemas.microsoft.com/office/drawing/2014/main" id="{6402A244-D55B-4576-0660-924172756A42}"/>
                    </a:ext>
                  </a:extLst>
                </p:cNvPr>
                <p:cNvSpPr/>
                <p:nvPr/>
              </p:nvSpPr>
              <p:spPr>
                <a:xfrm rot="768376">
                  <a:off x="8525622" y="500537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cxnSp>
          <p:nvCxnSpPr>
            <p:cNvPr id="56" name="Straight Connector 55">
              <a:extLst>
                <a:ext uri="{FF2B5EF4-FFF2-40B4-BE49-F238E27FC236}">
                  <a16:creationId xmlns:a16="http://schemas.microsoft.com/office/drawing/2014/main" id="{4C2A0639-9EC4-742E-0BE2-9B960000B219}"/>
                </a:ext>
              </a:extLst>
            </p:cNvPr>
            <p:cNvCxnSpPr/>
            <p:nvPr/>
          </p:nvCxnSpPr>
          <p:spPr>
            <a:xfrm rot="21229310">
              <a:off x="8489151" y="3711804"/>
              <a:ext cx="0" cy="123046"/>
            </a:xfrm>
            <a:prstGeom prst="line">
              <a:avLst/>
            </a:prstGeom>
            <a:noFill/>
            <a:ln w="57150" cap="flat" cmpd="sng" algn="ctr">
              <a:solidFill>
                <a:sysClr val="windowText" lastClr="000000"/>
              </a:solidFill>
              <a:prstDash val="solid"/>
              <a:miter lim="800000"/>
            </a:ln>
            <a:effectLst/>
          </p:spPr>
        </p:cxnSp>
        <p:sp>
          <p:nvSpPr>
            <p:cNvPr id="57" name="Teardrop 56">
              <a:extLst>
                <a:ext uri="{FF2B5EF4-FFF2-40B4-BE49-F238E27FC236}">
                  <a16:creationId xmlns:a16="http://schemas.microsoft.com/office/drawing/2014/main" id="{1EE30577-27B5-6A98-CE33-8E0BEF9BDCE7}"/>
                </a:ext>
              </a:extLst>
            </p:cNvPr>
            <p:cNvSpPr>
              <a:spLocks noChangeAspect="1"/>
            </p:cNvSpPr>
            <p:nvPr/>
          </p:nvSpPr>
          <p:spPr>
            <a:xfrm rot="2442678" flipH="1">
              <a:off x="8459249" y="3877799"/>
              <a:ext cx="93252" cy="93252"/>
            </a:xfrm>
            <a:prstGeom prst="teardrop">
              <a:avLst>
                <a:gd name="adj" fmla="val 133439"/>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8" name="Teardrop 57">
              <a:extLst>
                <a:ext uri="{FF2B5EF4-FFF2-40B4-BE49-F238E27FC236}">
                  <a16:creationId xmlns:a16="http://schemas.microsoft.com/office/drawing/2014/main" id="{86070D3F-4F3B-CED6-92C2-0698687DC55F}"/>
                </a:ext>
              </a:extLst>
            </p:cNvPr>
            <p:cNvSpPr>
              <a:spLocks noChangeAspect="1"/>
            </p:cNvSpPr>
            <p:nvPr/>
          </p:nvSpPr>
          <p:spPr>
            <a:xfrm rot="2442678" flipH="1">
              <a:off x="8520074" y="3992857"/>
              <a:ext cx="55954" cy="55954"/>
            </a:xfrm>
            <a:prstGeom prst="teardrop">
              <a:avLst>
                <a:gd name="adj" fmla="val 133439"/>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59" name="Group 58">
              <a:extLst>
                <a:ext uri="{FF2B5EF4-FFF2-40B4-BE49-F238E27FC236}">
                  <a16:creationId xmlns:a16="http://schemas.microsoft.com/office/drawing/2014/main" id="{2E5F2AFA-8114-9642-3B22-550C6535B880}"/>
                </a:ext>
              </a:extLst>
            </p:cNvPr>
            <p:cNvGrpSpPr>
              <a:grpSpLocks noChangeAspect="1"/>
            </p:cNvGrpSpPr>
            <p:nvPr/>
          </p:nvGrpSpPr>
          <p:grpSpPr>
            <a:xfrm>
              <a:off x="9996845" y="3938668"/>
              <a:ext cx="242652" cy="242652"/>
              <a:chOff x="9194242" y="6390751"/>
              <a:chExt cx="251209" cy="291403"/>
            </a:xfrm>
          </p:grpSpPr>
          <p:sp>
            <p:nvSpPr>
              <p:cNvPr id="125" name="Rounded Rectangle 124">
                <a:extLst>
                  <a:ext uri="{FF2B5EF4-FFF2-40B4-BE49-F238E27FC236}">
                    <a16:creationId xmlns:a16="http://schemas.microsoft.com/office/drawing/2014/main" id="{A22BB28D-CA6F-B4BF-5BD2-1A87966E8D1D}"/>
                  </a:ext>
                </a:extLst>
              </p:cNvPr>
              <p:cNvSpPr/>
              <p:nvPr/>
            </p:nvSpPr>
            <p:spPr>
              <a:xfrm>
                <a:off x="9194242" y="6461090"/>
                <a:ext cx="251209" cy="221064"/>
              </a:xfrm>
              <a:prstGeom prst="roundRect">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6" name="Rectangle 125">
                <a:extLst>
                  <a:ext uri="{FF2B5EF4-FFF2-40B4-BE49-F238E27FC236}">
                    <a16:creationId xmlns:a16="http://schemas.microsoft.com/office/drawing/2014/main" id="{D2208AB9-B361-B704-4CBB-5CD95A24B28E}"/>
                  </a:ext>
                </a:extLst>
              </p:cNvPr>
              <p:cNvSpPr/>
              <p:nvPr/>
            </p:nvSpPr>
            <p:spPr>
              <a:xfrm>
                <a:off x="9244484" y="6390751"/>
                <a:ext cx="60290" cy="150726"/>
              </a:xfrm>
              <a:prstGeom prst="rect">
                <a:avLst/>
              </a:prstGeom>
              <a:solidFill>
                <a:sysClr val="windowText" lastClr="000000"/>
              </a:solidFill>
              <a:ln w="19050" cap="flat" cmpd="sng" algn="ctr">
                <a:solidFill>
                  <a:sysClr val="windowText" lastClr="000000">
                    <a:shade val="1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60" name="Freeform 59">
              <a:extLst>
                <a:ext uri="{FF2B5EF4-FFF2-40B4-BE49-F238E27FC236}">
                  <a16:creationId xmlns:a16="http://schemas.microsoft.com/office/drawing/2014/main" id="{02D0A2F5-032F-3C2F-62FC-7C73DB4B6287}"/>
                </a:ext>
              </a:extLst>
            </p:cNvPr>
            <p:cNvSpPr/>
            <p:nvPr/>
          </p:nvSpPr>
          <p:spPr>
            <a:xfrm>
              <a:off x="10067181" y="2750962"/>
              <a:ext cx="905154" cy="1405548"/>
            </a:xfrm>
            <a:custGeom>
              <a:avLst/>
              <a:gdLst>
                <a:gd name="connsiteX0" fmla="*/ 445154 w 597726"/>
                <a:gd name="connsiteY0" fmla="*/ 272422 h 1279101"/>
                <a:gd name="connsiteX1" fmla="*/ 453543 w 597726"/>
                <a:gd name="connsiteY1" fmla="*/ 62697 h 1279101"/>
                <a:gd name="connsiteX2" fmla="*/ 545822 w 597726"/>
                <a:gd name="connsiteY2" fmla="*/ 62697 h 1279101"/>
                <a:gd name="connsiteX3" fmla="*/ 562600 w 597726"/>
                <a:gd name="connsiteY3" fmla="*/ 792539 h 1279101"/>
                <a:gd name="connsiteX4" fmla="*/ 67650 w 597726"/>
                <a:gd name="connsiteY4" fmla="*/ 826095 h 1279101"/>
                <a:gd name="connsiteX5" fmla="*/ 17316 w 597726"/>
                <a:gd name="connsiteY5" fmla="*/ 1279101 h 1279101"/>
                <a:gd name="connsiteX0" fmla="*/ 445154 w 611564"/>
                <a:gd name="connsiteY0" fmla="*/ 228018 h 1234697"/>
                <a:gd name="connsiteX1" fmla="*/ 453543 w 611564"/>
                <a:gd name="connsiteY1" fmla="*/ 18293 h 1234697"/>
                <a:gd name="connsiteX2" fmla="*/ 581161 w 611564"/>
                <a:gd name="connsiteY2" fmla="*/ 93388 h 1234697"/>
                <a:gd name="connsiteX3" fmla="*/ 562600 w 611564"/>
                <a:gd name="connsiteY3" fmla="*/ 748135 h 1234697"/>
                <a:gd name="connsiteX4" fmla="*/ 67650 w 611564"/>
                <a:gd name="connsiteY4" fmla="*/ 781691 h 1234697"/>
                <a:gd name="connsiteX5" fmla="*/ 17316 w 611564"/>
                <a:gd name="connsiteY5" fmla="*/ 1234697 h 1234697"/>
                <a:gd name="connsiteX0" fmla="*/ 445154 w 612276"/>
                <a:gd name="connsiteY0" fmla="*/ 195767 h 1202446"/>
                <a:gd name="connsiteX1" fmla="*/ 440291 w 612276"/>
                <a:gd name="connsiteY1" fmla="*/ 43468 h 1202446"/>
                <a:gd name="connsiteX2" fmla="*/ 581161 w 612276"/>
                <a:gd name="connsiteY2" fmla="*/ 61137 h 1202446"/>
                <a:gd name="connsiteX3" fmla="*/ 562600 w 612276"/>
                <a:gd name="connsiteY3" fmla="*/ 715884 h 1202446"/>
                <a:gd name="connsiteX4" fmla="*/ 67650 w 612276"/>
                <a:gd name="connsiteY4" fmla="*/ 749440 h 1202446"/>
                <a:gd name="connsiteX5" fmla="*/ 17316 w 612276"/>
                <a:gd name="connsiteY5" fmla="*/ 1202446 h 1202446"/>
                <a:gd name="connsiteX0" fmla="*/ 445154 w 612276"/>
                <a:gd name="connsiteY0" fmla="*/ 218819 h 1225498"/>
                <a:gd name="connsiteX1" fmla="*/ 440291 w 612276"/>
                <a:gd name="connsiteY1" fmla="*/ 66520 h 1225498"/>
                <a:gd name="connsiteX2" fmla="*/ 581161 w 612276"/>
                <a:gd name="connsiteY2" fmla="*/ 84189 h 1225498"/>
                <a:gd name="connsiteX3" fmla="*/ 562600 w 612276"/>
                <a:gd name="connsiteY3" fmla="*/ 738936 h 1225498"/>
                <a:gd name="connsiteX4" fmla="*/ 67650 w 612276"/>
                <a:gd name="connsiteY4" fmla="*/ 772492 h 1225498"/>
                <a:gd name="connsiteX5" fmla="*/ 17316 w 612276"/>
                <a:gd name="connsiteY5" fmla="*/ 1225498 h 1225498"/>
                <a:gd name="connsiteX0" fmla="*/ 431902 w 612276"/>
                <a:gd name="connsiteY0" fmla="*/ 186492 h 1202006"/>
                <a:gd name="connsiteX1" fmla="*/ 440291 w 612276"/>
                <a:gd name="connsiteY1" fmla="*/ 43028 h 1202006"/>
                <a:gd name="connsiteX2" fmla="*/ 581161 w 612276"/>
                <a:gd name="connsiteY2" fmla="*/ 60697 h 1202006"/>
                <a:gd name="connsiteX3" fmla="*/ 562600 w 612276"/>
                <a:gd name="connsiteY3" fmla="*/ 715444 h 1202006"/>
                <a:gd name="connsiteX4" fmla="*/ 67650 w 612276"/>
                <a:gd name="connsiteY4" fmla="*/ 749000 h 1202006"/>
                <a:gd name="connsiteX5" fmla="*/ 17316 w 612276"/>
                <a:gd name="connsiteY5" fmla="*/ 1202006 h 1202006"/>
                <a:gd name="connsiteX0" fmla="*/ 431902 w 611763"/>
                <a:gd name="connsiteY0" fmla="*/ 209980 h 1225494"/>
                <a:gd name="connsiteX1" fmla="*/ 449816 w 611763"/>
                <a:gd name="connsiteY1" fmla="*/ 22066 h 1225494"/>
                <a:gd name="connsiteX2" fmla="*/ 581161 w 611763"/>
                <a:gd name="connsiteY2" fmla="*/ 84185 h 1225494"/>
                <a:gd name="connsiteX3" fmla="*/ 562600 w 611763"/>
                <a:gd name="connsiteY3" fmla="*/ 738932 h 1225494"/>
                <a:gd name="connsiteX4" fmla="*/ 67650 w 611763"/>
                <a:gd name="connsiteY4" fmla="*/ 772488 h 1225494"/>
                <a:gd name="connsiteX5" fmla="*/ 17316 w 611763"/>
                <a:gd name="connsiteY5" fmla="*/ 1225494 h 1225494"/>
                <a:gd name="connsiteX0" fmla="*/ 431902 w 602417"/>
                <a:gd name="connsiteY0" fmla="*/ 209980 h 1225494"/>
                <a:gd name="connsiteX1" fmla="*/ 449816 w 602417"/>
                <a:gd name="connsiteY1" fmla="*/ 22066 h 1225494"/>
                <a:gd name="connsiteX2" fmla="*/ 558936 w 602417"/>
                <a:gd name="connsiteY2" fmla="*/ 84185 h 1225494"/>
                <a:gd name="connsiteX3" fmla="*/ 562600 w 602417"/>
                <a:gd name="connsiteY3" fmla="*/ 738932 h 1225494"/>
                <a:gd name="connsiteX4" fmla="*/ 67650 w 602417"/>
                <a:gd name="connsiteY4" fmla="*/ 772488 h 1225494"/>
                <a:gd name="connsiteX5" fmla="*/ 17316 w 602417"/>
                <a:gd name="connsiteY5" fmla="*/ 1225494 h 1225494"/>
                <a:gd name="connsiteX0" fmla="*/ 431902 w 588913"/>
                <a:gd name="connsiteY0" fmla="*/ 210158 h 1225672"/>
                <a:gd name="connsiteX1" fmla="*/ 449816 w 588913"/>
                <a:gd name="connsiteY1" fmla="*/ 22244 h 1225672"/>
                <a:gd name="connsiteX2" fmla="*/ 558936 w 588913"/>
                <a:gd name="connsiteY2" fmla="*/ 84363 h 1225672"/>
                <a:gd name="connsiteX3" fmla="*/ 543550 w 588913"/>
                <a:gd name="connsiteY3" fmla="*/ 742285 h 1225672"/>
                <a:gd name="connsiteX4" fmla="*/ 67650 w 588913"/>
                <a:gd name="connsiteY4" fmla="*/ 772666 h 1225672"/>
                <a:gd name="connsiteX5" fmla="*/ 17316 w 588913"/>
                <a:gd name="connsiteY5" fmla="*/ 1225672 h 1225672"/>
                <a:gd name="connsiteX0" fmla="*/ 431902 w 566684"/>
                <a:gd name="connsiteY0" fmla="*/ 210158 h 1225672"/>
                <a:gd name="connsiteX1" fmla="*/ 449816 w 566684"/>
                <a:gd name="connsiteY1" fmla="*/ 22244 h 1225672"/>
                <a:gd name="connsiteX2" fmla="*/ 558936 w 566684"/>
                <a:gd name="connsiteY2" fmla="*/ 84363 h 1225672"/>
                <a:gd name="connsiteX3" fmla="*/ 543550 w 566684"/>
                <a:gd name="connsiteY3" fmla="*/ 742285 h 1225672"/>
                <a:gd name="connsiteX4" fmla="*/ 67650 w 566684"/>
                <a:gd name="connsiteY4" fmla="*/ 772666 h 1225672"/>
                <a:gd name="connsiteX5" fmla="*/ 17316 w 566684"/>
                <a:gd name="connsiteY5" fmla="*/ 1225672 h 1225672"/>
                <a:gd name="connsiteX0" fmla="*/ 431902 w 572334"/>
                <a:gd name="connsiteY0" fmla="*/ 205110 h 1220624"/>
                <a:gd name="connsiteX1" fmla="*/ 449816 w 572334"/>
                <a:gd name="connsiteY1" fmla="*/ 17196 h 1220624"/>
                <a:gd name="connsiteX2" fmla="*/ 558936 w 572334"/>
                <a:gd name="connsiteY2" fmla="*/ 79315 h 1220624"/>
                <a:gd name="connsiteX3" fmla="*/ 556250 w 572334"/>
                <a:gd name="connsiteY3" fmla="*/ 641987 h 1220624"/>
                <a:gd name="connsiteX4" fmla="*/ 67650 w 572334"/>
                <a:gd name="connsiteY4" fmla="*/ 767618 h 1220624"/>
                <a:gd name="connsiteX5" fmla="*/ 17316 w 572334"/>
                <a:gd name="connsiteY5" fmla="*/ 1220624 h 1220624"/>
                <a:gd name="connsiteX0" fmla="*/ 433183 w 599277"/>
                <a:gd name="connsiteY0" fmla="*/ 205110 h 1220624"/>
                <a:gd name="connsiteX1" fmla="*/ 451097 w 599277"/>
                <a:gd name="connsiteY1" fmla="*/ 17196 h 1220624"/>
                <a:gd name="connsiteX2" fmla="*/ 560217 w 599277"/>
                <a:gd name="connsiteY2" fmla="*/ 79315 h 1220624"/>
                <a:gd name="connsiteX3" fmla="*/ 557531 w 599277"/>
                <a:gd name="connsiteY3" fmla="*/ 641987 h 1220624"/>
                <a:gd name="connsiteX4" fmla="*/ 65756 w 599277"/>
                <a:gd name="connsiteY4" fmla="*/ 723168 h 1220624"/>
                <a:gd name="connsiteX5" fmla="*/ 18597 w 599277"/>
                <a:gd name="connsiteY5" fmla="*/ 1220624 h 1220624"/>
                <a:gd name="connsiteX0" fmla="*/ 433183 w 596985"/>
                <a:gd name="connsiteY0" fmla="*/ 218748 h 1234262"/>
                <a:gd name="connsiteX1" fmla="*/ 451097 w 596985"/>
                <a:gd name="connsiteY1" fmla="*/ 30834 h 1234262"/>
                <a:gd name="connsiteX2" fmla="*/ 560217 w 596985"/>
                <a:gd name="connsiteY2" fmla="*/ 92953 h 1234262"/>
                <a:gd name="connsiteX3" fmla="*/ 557531 w 596985"/>
                <a:gd name="connsiteY3" fmla="*/ 655625 h 1234262"/>
                <a:gd name="connsiteX4" fmla="*/ 65756 w 596985"/>
                <a:gd name="connsiteY4" fmla="*/ 736806 h 1234262"/>
                <a:gd name="connsiteX5" fmla="*/ 18597 w 596985"/>
                <a:gd name="connsiteY5" fmla="*/ 1234262 h 1234262"/>
                <a:gd name="connsiteX0" fmla="*/ 433183 w 596985"/>
                <a:gd name="connsiteY0" fmla="*/ 227348 h 1242862"/>
                <a:gd name="connsiteX1" fmla="*/ 451097 w 596985"/>
                <a:gd name="connsiteY1" fmla="*/ 39434 h 1242862"/>
                <a:gd name="connsiteX2" fmla="*/ 560217 w 596985"/>
                <a:gd name="connsiteY2" fmla="*/ 101553 h 1242862"/>
                <a:gd name="connsiteX3" fmla="*/ 557531 w 596985"/>
                <a:gd name="connsiteY3" fmla="*/ 664225 h 1242862"/>
                <a:gd name="connsiteX4" fmla="*/ 65756 w 596985"/>
                <a:gd name="connsiteY4" fmla="*/ 745406 h 1242862"/>
                <a:gd name="connsiteX5" fmla="*/ 18597 w 596985"/>
                <a:gd name="connsiteY5" fmla="*/ 1242862 h 1242862"/>
                <a:gd name="connsiteX0" fmla="*/ 433183 w 566505"/>
                <a:gd name="connsiteY0" fmla="*/ 227348 h 1242862"/>
                <a:gd name="connsiteX1" fmla="*/ 451097 w 566505"/>
                <a:gd name="connsiteY1" fmla="*/ 39434 h 1242862"/>
                <a:gd name="connsiteX2" fmla="*/ 560217 w 566505"/>
                <a:gd name="connsiteY2" fmla="*/ 101553 h 1242862"/>
                <a:gd name="connsiteX3" fmla="*/ 557531 w 566505"/>
                <a:gd name="connsiteY3" fmla="*/ 664225 h 1242862"/>
                <a:gd name="connsiteX4" fmla="*/ 65756 w 566505"/>
                <a:gd name="connsiteY4" fmla="*/ 745406 h 1242862"/>
                <a:gd name="connsiteX5" fmla="*/ 18597 w 566505"/>
                <a:gd name="connsiteY5" fmla="*/ 1242862 h 1242862"/>
                <a:gd name="connsiteX0" fmla="*/ 433183 w 566505"/>
                <a:gd name="connsiteY0" fmla="*/ 227348 h 1242862"/>
                <a:gd name="connsiteX1" fmla="*/ 451097 w 566505"/>
                <a:gd name="connsiteY1" fmla="*/ 39434 h 1242862"/>
                <a:gd name="connsiteX2" fmla="*/ 560217 w 566505"/>
                <a:gd name="connsiteY2" fmla="*/ 101553 h 1242862"/>
                <a:gd name="connsiteX3" fmla="*/ 557531 w 566505"/>
                <a:gd name="connsiteY3" fmla="*/ 664225 h 1242862"/>
                <a:gd name="connsiteX4" fmla="*/ 65756 w 566505"/>
                <a:gd name="connsiteY4" fmla="*/ 745406 h 1242862"/>
                <a:gd name="connsiteX5" fmla="*/ 18597 w 566505"/>
                <a:gd name="connsiteY5" fmla="*/ 1242862 h 1242862"/>
                <a:gd name="connsiteX0" fmla="*/ 433183 w 595847"/>
                <a:gd name="connsiteY0" fmla="*/ 227348 h 1242862"/>
                <a:gd name="connsiteX1" fmla="*/ 451097 w 595847"/>
                <a:gd name="connsiteY1" fmla="*/ 39434 h 1242862"/>
                <a:gd name="connsiteX2" fmla="*/ 560217 w 595847"/>
                <a:gd name="connsiteY2" fmla="*/ 101553 h 1242862"/>
                <a:gd name="connsiteX3" fmla="*/ 557531 w 595847"/>
                <a:gd name="connsiteY3" fmla="*/ 664225 h 1242862"/>
                <a:gd name="connsiteX4" fmla="*/ 81191 w 595847"/>
                <a:gd name="connsiteY4" fmla="*/ 714395 h 1242862"/>
                <a:gd name="connsiteX5" fmla="*/ 65756 w 595847"/>
                <a:gd name="connsiteY5" fmla="*/ 745406 h 1242862"/>
                <a:gd name="connsiteX6" fmla="*/ 18597 w 595847"/>
                <a:gd name="connsiteY6" fmla="*/ 1242862 h 1242862"/>
                <a:gd name="connsiteX0" fmla="*/ 433183 w 565656"/>
                <a:gd name="connsiteY0" fmla="*/ 227348 h 1242862"/>
                <a:gd name="connsiteX1" fmla="*/ 451097 w 565656"/>
                <a:gd name="connsiteY1" fmla="*/ 39434 h 1242862"/>
                <a:gd name="connsiteX2" fmla="*/ 560217 w 565656"/>
                <a:gd name="connsiteY2" fmla="*/ 101553 h 1242862"/>
                <a:gd name="connsiteX3" fmla="*/ 557531 w 565656"/>
                <a:gd name="connsiteY3" fmla="*/ 664225 h 1242862"/>
                <a:gd name="connsiteX4" fmla="*/ 81191 w 565656"/>
                <a:gd name="connsiteY4" fmla="*/ 714395 h 1242862"/>
                <a:gd name="connsiteX5" fmla="*/ 65756 w 565656"/>
                <a:gd name="connsiteY5" fmla="*/ 745406 h 1242862"/>
                <a:gd name="connsiteX6" fmla="*/ 18597 w 565656"/>
                <a:gd name="connsiteY6" fmla="*/ 1242862 h 1242862"/>
                <a:gd name="connsiteX0" fmla="*/ 433183 w 576984"/>
                <a:gd name="connsiteY0" fmla="*/ 227348 h 1242862"/>
                <a:gd name="connsiteX1" fmla="*/ 451097 w 576984"/>
                <a:gd name="connsiteY1" fmla="*/ 39434 h 1242862"/>
                <a:gd name="connsiteX2" fmla="*/ 560217 w 576984"/>
                <a:gd name="connsiteY2" fmla="*/ 101553 h 1242862"/>
                <a:gd name="connsiteX3" fmla="*/ 557531 w 576984"/>
                <a:gd name="connsiteY3" fmla="*/ 664225 h 1242862"/>
                <a:gd name="connsiteX4" fmla="*/ 338644 w 576984"/>
                <a:gd name="connsiteY4" fmla="*/ 705517 h 1242862"/>
                <a:gd name="connsiteX5" fmla="*/ 65756 w 576984"/>
                <a:gd name="connsiteY5" fmla="*/ 745406 h 1242862"/>
                <a:gd name="connsiteX6" fmla="*/ 18597 w 576984"/>
                <a:gd name="connsiteY6" fmla="*/ 1242862 h 1242862"/>
                <a:gd name="connsiteX0" fmla="*/ 433183 w 576984"/>
                <a:gd name="connsiteY0" fmla="*/ 227348 h 1242862"/>
                <a:gd name="connsiteX1" fmla="*/ 451097 w 576984"/>
                <a:gd name="connsiteY1" fmla="*/ 39434 h 1242862"/>
                <a:gd name="connsiteX2" fmla="*/ 560217 w 576984"/>
                <a:gd name="connsiteY2" fmla="*/ 101553 h 1242862"/>
                <a:gd name="connsiteX3" fmla="*/ 557531 w 576984"/>
                <a:gd name="connsiteY3" fmla="*/ 664225 h 1242862"/>
                <a:gd name="connsiteX4" fmla="*/ 338644 w 576984"/>
                <a:gd name="connsiteY4" fmla="*/ 705517 h 1242862"/>
                <a:gd name="connsiteX5" fmla="*/ 65756 w 576984"/>
                <a:gd name="connsiteY5" fmla="*/ 745406 h 1242862"/>
                <a:gd name="connsiteX6" fmla="*/ 18597 w 576984"/>
                <a:gd name="connsiteY6" fmla="*/ 1242862 h 1242862"/>
                <a:gd name="connsiteX0" fmla="*/ 433183 w 563813"/>
                <a:gd name="connsiteY0" fmla="*/ 227348 h 1242862"/>
                <a:gd name="connsiteX1" fmla="*/ 451097 w 563813"/>
                <a:gd name="connsiteY1" fmla="*/ 39434 h 1242862"/>
                <a:gd name="connsiteX2" fmla="*/ 560217 w 563813"/>
                <a:gd name="connsiteY2" fmla="*/ 101553 h 1242862"/>
                <a:gd name="connsiteX3" fmla="*/ 557531 w 563813"/>
                <a:gd name="connsiteY3" fmla="*/ 664225 h 1242862"/>
                <a:gd name="connsiteX4" fmla="*/ 338644 w 563813"/>
                <a:gd name="connsiteY4" fmla="*/ 705517 h 1242862"/>
                <a:gd name="connsiteX5" fmla="*/ 65756 w 563813"/>
                <a:gd name="connsiteY5" fmla="*/ 745406 h 1242862"/>
                <a:gd name="connsiteX6" fmla="*/ 18597 w 563813"/>
                <a:gd name="connsiteY6" fmla="*/ 1242862 h 1242862"/>
                <a:gd name="connsiteX0" fmla="*/ 433183 w 566133"/>
                <a:gd name="connsiteY0" fmla="*/ 227348 h 1242862"/>
                <a:gd name="connsiteX1" fmla="*/ 451097 w 566133"/>
                <a:gd name="connsiteY1" fmla="*/ 39434 h 1242862"/>
                <a:gd name="connsiteX2" fmla="*/ 560217 w 566133"/>
                <a:gd name="connsiteY2" fmla="*/ 101553 h 1242862"/>
                <a:gd name="connsiteX3" fmla="*/ 557531 w 566133"/>
                <a:gd name="connsiteY3" fmla="*/ 664225 h 1242862"/>
                <a:gd name="connsiteX4" fmla="*/ 338644 w 566133"/>
                <a:gd name="connsiteY4" fmla="*/ 705517 h 1242862"/>
                <a:gd name="connsiteX5" fmla="*/ 65756 w 566133"/>
                <a:gd name="connsiteY5" fmla="*/ 745406 h 1242862"/>
                <a:gd name="connsiteX6" fmla="*/ 18597 w 566133"/>
                <a:gd name="connsiteY6" fmla="*/ 1242862 h 1242862"/>
                <a:gd name="connsiteX0" fmla="*/ 439355 w 572305"/>
                <a:gd name="connsiteY0" fmla="*/ 227348 h 1242862"/>
                <a:gd name="connsiteX1" fmla="*/ 457269 w 572305"/>
                <a:gd name="connsiteY1" fmla="*/ 39434 h 1242862"/>
                <a:gd name="connsiteX2" fmla="*/ 566389 w 572305"/>
                <a:gd name="connsiteY2" fmla="*/ 101553 h 1242862"/>
                <a:gd name="connsiteX3" fmla="*/ 563703 w 572305"/>
                <a:gd name="connsiteY3" fmla="*/ 664225 h 1242862"/>
                <a:gd name="connsiteX4" fmla="*/ 344816 w 572305"/>
                <a:gd name="connsiteY4" fmla="*/ 705517 h 1242862"/>
                <a:gd name="connsiteX5" fmla="*/ 58611 w 572305"/>
                <a:gd name="connsiteY5" fmla="*/ 745406 h 1242862"/>
                <a:gd name="connsiteX6" fmla="*/ 24769 w 572305"/>
                <a:gd name="connsiteY6" fmla="*/ 1242862 h 1242862"/>
                <a:gd name="connsiteX0" fmla="*/ 422942 w 555892"/>
                <a:gd name="connsiteY0" fmla="*/ 227348 h 1145208"/>
                <a:gd name="connsiteX1" fmla="*/ 440856 w 555892"/>
                <a:gd name="connsiteY1" fmla="*/ 39434 h 1145208"/>
                <a:gd name="connsiteX2" fmla="*/ 549976 w 555892"/>
                <a:gd name="connsiteY2" fmla="*/ 101553 h 1145208"/>
                <a:gd name="connsiteX3" fmla="*/ 547290 w 555892"/>
                <a:gd name="connsiteY3" fmla="*/ 664225 h 1145208"/>
                <a:gd name="connsiteX4" fmla="*/ 328403 w 555892"/>
                <a:gd name="connsiteY4" fmla="*/ 705517 h 1145208"/>
                <a:gd name="connsiteX5" fmla="*/ 42198 w 555892"/>
                <a:gd name="connsiteY5" fmla="*/ 745406 h 1145208"/>
                <a:gd name="connsiteX6" fmla="*/ 52744 w 555892"/>
                <a:gd name="connsiteY6" fmla="*/ 1145208 h 1145208"/>
                <a:gd name="connsiteX0" fmla="*/ 420941 w 553891"/>
                <a:gd name="connsiteY0" fmla="*/ 227348 h 1145208"/>
                <a:gd name="connsiteX1" fmla="*/ 438855 w 553891"/>
                <a:gd name="connsiteY1" fmla="*/ 39434 h 1145208"/>
                <a:gd name="connsiteX2" fmla="*/ 547975 w 553891"/>
                <a:gd name="connsiteY2" fmla="*/ 101553 h 1145208"/>
                <a:gd name="connsiteX3" fmla="*/ 545289 w 553891"/>
                <a:gd name="connsiteY3" fmla="*/ 664225 h 1145208"/>
                <a:gd name="connsiteX4" fmla="*/ 326402 w 553891"/>
                <a:gd name="connsiteY4" fmla="*/ 705517 h 1145208"/>
                <a:gd name="connsiteX5" fmla="*/ 40197 w 553891"/>
                <a:gd name="connsiteY5" fmla="*/ 745406 h 1145208"/>
                <a:gd name="connsiteX6" fmla="*/ 50743 w 553891"/>
                <a:gd name="connsiteY6" fmla="*/ 1145208 h 1145208"/>
                <a:gd name="connsiteX0" fmla="*/ 385464 w 518414"/>
                <a:gd name="connsiteY0" fmla="*/ 227348 h 1145208"/>
                <a:gd name="connsiteX1" fmla="*/ 403378 w 518414"/>
                <a:gd name="connsiteY1" fmla="*/ 39434 h 1145208"/>
                <a:gd name="connsiteX2" fmla="*/ 512498 w 518414"/>
                <a:gd name="connsiteY2" fmla="*/ 101553 h 1145208"/>
                <a:gd name="connsiteX3" fmla="*/ 509812 w 518414"/>
                <a:gd name="connsiteY3" fmla="*/ 664225 h 1145208"/>
                <a:gd name="connsiteX4" fmla="*/ 290925 w 518414"/>
                <a:gd name="connsiteY4" fmla="*/ 705517 h 1145208"/>
                <a:gd name="connsiteX5" fmla="*/ 4720 w 518414"/>
                <a:gd name="connsiteY5" fmla="*/ 745406 h 1145208"/>
                <a:gd name="connsiteX6" fmla="*/ 15266 w 518414"/>
                <a:gd name="connsiteY6" fmla="*/ 1145208 h 1145208"/>
                <a:gd name="connsiteX0" fmla="*/ 385464 w 529265"/>
                <a:gd name="connsiteY0" fmla="*/ 227348 h 1145208"/>
                <a:gd name="connsiteX1" fmla="*/ 403378 w 529265"/>
                <a:gd name="connsiteY1" fmla="*/ 39434 h 1145208"/>
                <a:gd name="connsiteX2" fmla="*/ 512498 w 529265"/>
                <a:gd name="connsiteY2" fmla="*/ 101553 h 1145208"/>
                <a:gd name="connsiteX3" fmla="*/ 509812 w 529265"/>
                <a:gd name="connsiteY3" fmla="*/ 664225 h 1145208"/>
                <a:gd name="connsiteX4" fmla="*/ 290925 w 529265"/>
                <a:gd name="connsiteY4" fmla="*/ 683323 h 1145208"/>
                <a:gd name="connsiteX5" fmla="*/ 4720 w 529265"/>
                <a:gd name="connsiteY5" fmla="*/ 745406 h 1145208"/>
                <a:gd name="connsiteX6" fmla="*/ 15266 w 529265"/>
                <a:gd name="connsiteY6" fmla="*/ 1145208 h 1145208"/>
                <a:gd name="connsiteX0" fmla="*/ 385464 w 529265"/>
                <a:gd name="connsiteY0" fmla="*/ 227348 h 1145208"/>
                <a:gd name="connsiteX1" fmla="*/ 403378 w 529265"/>
                <a:gd name="connsiteY1" fmla="*/ 39434 h 1145208"/>
                <a:gd name="connsiteX2" fmla="*/ 512498 w 529265"/>
                <a:gd name="connsiteY2" fmla="*/ 101553 h 1145208"/>
                <a:gd name="connsiteX3" fmla="*/ 509812 w 529265"/>
                <a:gd name="connsiteY3" fmla="*/ 664225 h 1145208"/>
                <a:gd name="connsiteX4" fmla="*/ 290925 w 529265"/>
                <a:gd name="connsiteY4" fmla="*/ 683323 h 1145208"/>
                <a:gd name="connsiteX5" fmla="*/ 4720 w 529265"/>
                <a:gd name="connsiteY5" fmla="*/ 745406 h 1145208"/>
                <a:gd name="connsiteX6" fmla="*/ 15266 w 529265"/>
                <a:gd name="connsiteY6" fmla="*/ 1145208 h 1145208"/>
                <a:gd name="connsiteX0" fmla="*/ 385464 w 611807"/>
                <a:gd name="connsiteY0" fmla="*/ 227348 h 1145208"/>
                <a:gd name="connsiteX1" fmla="*/ 403378 w 611807"/>
                <a:gd name="connsiteY1" fmla="*/ 39434 h 1145208"/>
                <a:gd name="connsiteX2" fmla="*/ 512498 w 611807"/>
                <a:gd name="connsiteY2" fmla="*/ 101553 h 1145208"/>
                <a:gd name="connsiteX3" fmla="*/ 509812 w 611807"/>
                <a:gd name="connsiteY3" fmla="*/ 664225 h 1145208"/>
                <a:gd name="connsiteX4" fmla="*/ 290925 w 611807"/>
                <a:gd name="connsiteY4" fmla="*/ 683323 h 1145208"/>
                <a:gd name="connsiteX5" fmla="*/ 4720 w 611807"/>
                <a:gd name="connsiteY5" fmla="*/ 745406 h 1145208"/>
                <a:gd name="connsiteX6" fmla="*/ 15266 w 611807"/>
                <a:gd name="connsiteY6" fmla="*/ 1145208 h 1145208"/>
                <a:gd name="connsiteX0" fmla="*/ 385464 w 516094"/>
                <a:gd name="connsiteY0" fmla="*/ 227348 h 1145208"/>
                <a:gd name="connsiteX1" fmla="*/ 403378 w 516094"/>
                <a:gd name="connsiteY1" fmla="*/ 39434 h 1145208"/>
                <a:gd name="connsiteX2" fmla="*/ 512498 w 516094"/>
                <a:gd name="connsiteY2" fmla="*/ 101553 h 1145208"/>
                <a:gd name="connsiteX3" fmla="*/ 509812 w 516094"/>
                <a:gd name="connsiteY3" fmla="*/ 664225 h 1145208"/>
                <a:gd name="connsiteX4" fmla="*/ 290925 w 516094"/>
                <a:gd name="connsiteY4" fmla="*/ 683323 h 1145208"/>
                <a:gd name="connsiteX5" fmla="*/ 4720 w 516094"/>
                <a:gd name="connsiteY5" fmla="*/ 745406 h 1145208"/>
                <a:gd name="connsiteX6" fmla="*/ 15266 w 516094"/>
                <a:gd name="connsiteY6" fmla="*/ 1145208 h 1145208"/>
                <a:gd name="connsiteX0" fmla="*/ 385464 w 516094"/>
                <a:gd name="connsiteY0" fmla="*/ 227348 h 1145208"/>
                <a:gd name="connsiteX1" fmla="*/ 403378 w 516094"/>
                <a:gd name="connsiteY1" fmla="*/ 39434 h 1145208"/>
                <a:gd name="connsiteX2" fmla="*/ 512498 w 516094"/>
                <a:gd name="connsiteY2" fmla="*/ 101553 h 1145208"/>
                <a:gd name="connsiteX3" fmla="*/ 509812 w 516094"/>
                <a:gd name="connsiteY3" fmla="*/ 664225 h 1145208"/>
                <a:gd name="connsiteX4" fmla="*/ 290925 w 516094"/>
                <a:gd name="connsiteY4" fmla="*/ 683323 h 1145208"/>
                <a:gd name="connsiteX5" fmla="*/ 4720 w 516094"/>
                <a:gd name="connsiteY5" fmla="*/ 745406 h 1145208"/>
                <a:gd name="connsiteX6" fmla="*/ 15266 w 516094"/>
                <a:gd name="connsiteY6" fmla="*/ 1145208 h 1145208"/>
                <a:gd name="connsiteX0" fmla="*/ 385464 w 536900"/>
                <a:gd name="connsiteY0" fmla="*/ 227348 h 1145208"/>
                <a:gd name="connsiteX1" fmla="*/ 403378 w 536900"/>
                <a:gd name="connsiteY1" fmla="*/ 39434 h 1145208"/>
                <a:gd name="connsiteX2" fmla="*/ 512498 w 536900"/>
                <a:gd name="connsiteY2" fmla="*/ 101553 h 1145208"/>
                <a:gd name="connsiteX3" fmla="*/ 509812 w 536900"/>
                <a:gd name="connsiteY3" fmla="*/ 664225 h 1145208"/>
                <a:gd name="connsiteX4" fmla="*/ 186150 w 536900"/>
                <a:gd name="connsiteY4" fmla="*/ 680148 h 1145208"/>
                <a:gd name="connsiteX5" fmla="*/ 4720 w 536900"/>
                <a:gd name="connsiteY5" fmla="*/ 745406 h 1145208"/>
                <a:gd name="connsiteX6" fmla="*/ 15266 w 536900"/>
                <a:gd name="connsiteY6" fmla="*/ 1145208 h 1145208"/>
                <a:gd name="connsiteX0" fmla="*/ 385464 w 560762"/>
                <a:gd name="connsiteY0" fmla="*/ 227348 h 1145208"/>
                <a:gd name="connsiteX1" fmla="*/ 403378 w 560762"/>
                <a:gd name="connsiteY1" fmla="*/ 39434 h 1145208"/>
                <a:gd name="connsiteX2" fmla="*/ 512498 w 560762"/>
                <a:gd name="connsiteY2" fmla="*/ 101553 h 1145208"/>
                <a:gd name="connsiteX3" fmla="*/ 509812 w 560762"/>
                <a:gd name="connsiteY3" fmla="*/ 664225 h 1145208"/>
                <a:gd name="connsiteX4" fmla="*/ 186150 w 560762"/>
                <a:gd name="connsiteY4" fmla="*/ 680148 h 1145208"/>
                <a:gd name="connsiteX5" fmla="*/ 4720 w 560762"/>
                <a:gd name="connsiteY5" fmla="*/ 745406 h 1145208"/>
                <a:gd name="connsiteX6" fmla="*/ 15266 w 560762"/>
                <a:gd name="connsiteY6" fmla="*/ 1145208 h 1145208"/>
                <a:gd name="connsiteX0" fmla="*/ 385464 w 514659"/>
                <a:gd name="connsiteY0" fmla="*/ 215304 h 1133164"/>
                <a:gd name="connsiteX1" fmla="*/ 403378 w 514659"/>
                <a:gd name="connsiteY1" fmla="*/ 27390 h 1133164"/>
                <a:gd name="connsiteX2" fmla="*/ 512498 w 514659"/>
                <a:gd name="connsiteY2" fmla="*/ 89509 h 1133164"/>
                <a:gd name="connsiteX3" fmla="*/ 420912 w 514659"/>
                <a:gd name="connsiteY3" fmla="*/ 664881 h 1133164"/>
                <a:gd name="connsiteX4" fmla="*/ 186150 w 514659"/>
                <a:gd name="connsiteY4" fmla="*/ 668104 h 1133164"/>
                <a:gd name="connsiteX5" fmla="*/ 4720 w 514659"/>
                <a:gd name="connsiteY5" fmla="*/ 733362 h 1133164"/>
                <a:gd name="connsiteX6" fmla="*/ 15266 w 514659"/>
                <a:gd name="connsiteY6" fmla="*/ 1133164 h 1133164"/>
                <a:gd name="connsiteX0" fmla="*/ 385464 w 517672"/>
                <a:gd name="connsiteY0" fmla="*/ 215304 h 1133164"/>
                <a:gd name="connsiteX1" fmla="*/ 403378 w 517672"/>
                <a:gd name="connsiteY1" fmla="*/ 27390 h 1133164"/>
                <a:gd name="connsiteX2" fmla="*/ 512498 w 517672"/>
                <a:gd name="connsiteY2" fmla="*/ 89509 h 1133164"/>
                <a:gd name="connsiteX3" fmla="*/ 420912 w 517672"/>
                <a:gd name="connsiteY3" fmla="*/ 664881 h 1133164"/>
                <a:gd name="connsiteX4" fmla="*/ 186150 w 517672"/>
                <a:gd name="connsiteY4" fmla="*/ 668104 h 1133164"/>
                <a:gd name="connsiteX5" fmla="*/ 4720 w 517672"/>
                <a:gd name="connsiteY5" fmla="*/ 733362 h 1133164"/>
                <a:gd name="connsiteX6" fmla="*/ 15266 w 517672"/>
                <a:gd name="connsiteY6" fmla="*/ 1133164 h 1133164"/>
                <a:gd name="connsiteX0" fmla="*/ 385464 w 512511"/>
                <a:gd name="connsiteY0" fmla="*/ 215304 h 1133164"/>
                <a:gd name="connsiteX1" fmla="*/ 403378 w 512511"/>
                <a:gd name="connsiteY1" fmla="*/ 27390 h 1133164"/>
                <a:gd name="connsiteX2" fmla="*/ 512498 w 512511"/>
                <a:gd name="connsiteY2" fmla="*/ 89509 h 1133164"/>
                <a:gd name="connsiteX3" fmla="*/ 395512 w 512511"/>
                <a:gd name="connsiteY3" fmla="*/ 664881 h 1133164"/>
                <a:gd name="connsiteX4" fmla="*/ 186150 w 512511"/>
                <a:gd name="connsiteY4" fmla="*/ 668104 h 1133164"/>
                <a:gd name="connsiteX5" fmla="*/ 4720 w 512511"/>
                <a:gd name="connsiteY5" fmla="*/ 733362 h 1133164"/>
                <a:gd name="connsiteX6" fmla="*/ 15266 w 512511"/>
                <a:gd name="connsiteY6" fmla="*/ 1133164 h 1133164"/>
                <a:gd name="connsiteX0" fmla="*/ 385464 w 512511"/>
                <a:gd name="connsiteY0" fmla="*/ 215304 h 1133164"/>
                <a:gd name="connsiteX1" fmla="*/ 403378 w 512511"/>
                <a:gd name="connsiteY1" fmla="*/ 27390 h 1133164"/>
                <a:gd name="connsiteX2" fmla="*/ 512498 w 512511"/>
                <a:gd name="connsiteY2" fmla="*/ 89509 h 1133164"/>
                <a:gd name="connsiteX3" fmla="*/ 395512 w 512511"/>
                <a:gd name="connsiteY3" fmla="*/ 664881 h 1133164"/>
                <a:gd name="connsiteX4" fmla="*/ 122650 w 512511"/>
                <a:gd name="connsiteY4" fmla="*/ 668104 h 1133164"/>
                <a:gd name="connsiteX5" fmla="*/ 4720 w 512511"/>
                <a:gd name="connsiteY5" fmla="*/ 733362 h 1133164"/>
                <a:gd name="connsiteX6" fmla="*/ 15266 w 512511"/>
                <a:gd name="connsiteY6" fmla="*/ 1133164 h 1133164"/>
                <a:gd name="connsiteX0" fmla="*/ 385464 w 512511"/>
                <a:gd name="connsiteY0" fmla="*/ 215304 h 1133164"/>
                <a:gd name="connsiteX1" fmla="*/ 403378 w 512511"/>
                <a:gd name="connsiteY1" fmla="*/ 27390 h 1133164"/>
                <a:gd name="connsiteX2" fmla="*/ 512498 w 512511"/>
                <a:gd name="connsiteY2" fmla="*/ 89509 h 1133164"/>
                <a:gd name="connsiteX3" fmla="*/ 395512 w 512511"/>
                <a:gd name="connsiteY3" fmla="*/ 664881 h 1133164"/>
                <a:gd name="connsiteX4" fmla="*/ 122650 w 512511"/>
                <a:gd name="connsiteY4" fmla="*/ 668104 h 1133164"/>
                <a:gd name="connsiteX5" fmla="*/ 4720 w 512511"/>
                <a:gd name="connsiteY5" fmla="*/ 733362 h 1133164"/>
                <a:gd name="connsiteX6" fmla="*/ 15266 w 512511"/>
                <a:gd name="connsiteY6" fmla="*/ 1133164 h 1133164"/>
                <a:gd name="connsiteX0" fmla="*/ 385464 w 514749"/>
                <a:gd name="connsiteY0" fmla="*/ 215452 h 1133312"/>
                <a:gd name="connsiteX1" fmla="*/ 403378 w 514749"/>
                <a:gd name="connsiteY1" fmla="*/ 27538 h 1133312"/>
                <a:gd name="connsiteX2" fmla="*/ 512498 w 514749"/>
                <a:gd name="connsiteY2" fmla="*/ 89657 h 1133312"/>
                <a:gd name="connsiteX3" fmla="*/ 430437 w 514749"/>
                <a:gd name="connsiteY3" fmla="*/ 668204 h 1133312"/>
                <a:gd name="connsiteX4" fmla="*/ 122650 w 514749"/>
                <a:gd name="connsiteY4" fmla="*/ 668252 h 1133312"/>
                <a:gd name="connsiteX5" fmla="*/ 4720 w 514749"/>
                <a:gd name="connsiteY5" fmla="*/ 733510 h 1133312"/>
                <a:gd name="connsiteX6" fmla="*/ 15266 w 514749"/>
                <a:gd name="connsiteY6" fmla="*/ 1133312 h 1133312"/>
                <a:gd name="connsiteX0" fmla="*/ 385464 w 514749"/>
                <a:gd name="connsiteY0" fmla="*/ 219598 h 1137458"/>
                <a:gd name="connsiteX1" fmla="*/ 403378 w 514749"/>
                <a:gd name="connsiteY1" fmla="*/ 31684 h 1137458"/>
                <a:gd name="connsiteX2" fmla="*/ 512498 w 514749"/>
                <a:gd name="connsiteY2" fmla="*/ 93803 h 1137458"/>
                <a:gd name="connsiteX3" fmla="*/ 430437 w 514749"/>
                <a:gd name="connsiteY3" fmla="*/ 672350 h 1137458"/>
                <a:gd name="connsiteX4" fmla="*/ 122650 w 514749"/>
                <a:gd name="connsiteY4" fmla="*/ 672398 h 1137458"/>
                <a:gd name="connsiteX5" fmla="*/ 4720 w 514749"/>
                <a:gd name="connsiteY5" fmla="*/ 737656 h 1137458"/>
                <a:gd name="connsiteX6" fmla="*/ 15266 w 514749"/>
                <a:gd name="connsiteY6" fmla="*/ 1137458 h 1137458"/>
                <a:gd name="connsiteX0" fmla="*/ 385464 w 514968"/>
                <a:gd name="connsiteY0" fmla="*/ 197031 h 1114891"/>
                <a:gd name="connsiteX1" fmla="*/ 400203 w 514968"/>
                <a:gd name="connsiteY1" fmla="*/ 44042 h 1114891"/>
                <a:gd name="connsiteX2" fmla="*/ 512498 w 514968"/>
                <a:gd name="connsiteY2" fmla="*/ 71236 h 1114891"/>
                <a:gd name="connsiteX3" fmla="*/ 430437 w 514968"/>
                <a:gd name="connsiteY3" fmla="*/ 649783 h 1114891"/>
                <a:gd name="connsiteX4" fmla="*/ 122650 w 514968"/>
                <a:gd name="connsiteY4" fmla="*/ 649831 h 1114891"/>
                <a:gd name="connsiteX5" fmla="*/ 4720 w 514968"/>
                <a:gd name="connsiteY5" fmla="*/ 715089 h 1114891"/>
                <a:gd name="connsiteX6" fmla="*/ 15266 w 514968"/>
                <a:gd name="connsiteY6" fmla="*/ 1114891 h 1114891"/>
                <a:gd name="connsiteX0" fmla="*/ 385464 w 515629"/>
                <a:gd name="connsiteY0" fmla="*/ 206693 h 1124553"/>
                <a:gd name="connsiteX1" fmla="*/ 390678 w 515629"/>
                <a:gd name="connsiteY1" fmla="*/ 37829 h 1124553"/>
                <a:gd name="connsiteX2" fmla="*/ 512498 w 515629"/>
                <a:gd name="connsiteY2" fmla="*/ 80898 h 1124553"/>
                <a:gd name="connsiteX3" fmla="*/ 430437 w 515629"/>
                <a:gd name="connsiteY3" fmla="*/ 659445 h 1124553"/>
                <a:gd name="connsiteX4" fmla="*/ 122650 w 515629"/>
                <a:gd name="connsiteY4" fmla="*/ 659493 h 1124553"/>
                <a:gd name="connsiteX5" fmla="*/ 4720 w 515629"/>
                <a:gd name="connsiteY5" fmla="*/ 724751 h 1124553"/>
                <a:gd name="connsiteX6" fmla="*/ 15266 w 515629"/>
                <a:gd name="connsiteY6" fmla="*/ 1124553 h 1124553"/>
                <a:gd name="connsiteX0" fmla="*/ 363239 w 515629"/>
                <a:gd name="connsiteY0" fmla="*/ 200806 h 1112316"/>
                <a:gd name="connsiteX1" fmla="*/ 390678 w 515629"/>
                <a:gd name="connsiteY1" fmla="*/ 25592 h 1112316"/>
                <a:gd name="connsiteX2" fmla="*/ 512498 w 515629"/>
                <a:gd name="connsiteY2" fmla="*/ 68661 h 1112316"/>
                <a:gd name="connsiteX3" fmla="*/ 430437 w 515629"/>
                <a:gd name="connsiteY3" fmla="*/ 647208 h 1112316"/>
                <a:gd name="connsiteX4" fmla="*/ 122650 w 515629"/>
                <a:gd name="connsiteY4" fmla="*/ 647256 h 1112316"/>
                <a:gd name="connsiteX5" fmla="*/ 4720 w 515629"/>
                <a:gd name="connsiteY5" fmla="*/ 712514 h 1112316"/>
                <a:gd name="connsiteX6" fmla="*/ 15266 w 515629"/>
                <a:gd name="connsiteY6" fmla="*/ 1112316 h 1112316"/>
                <a:gd name="connsiteX0" fmla="*/ 363239 w 515408"/>
                <a:gd name="connsiteY0" fmla="*/ 214876 h 1126386"/>
                <a:gd name="connsiteX1" fmla="*/ 393853 w 515408"/>
                <a:gd name="connsiteY1" fmla="*/ 17437 h 1126386"/>
                <a:gd name="connsiteX2" fmla="*/ 512498 w 515408"/>
                <a:gd name="connsiteY2" fmla="*/ 82731 h 1126386"/>
                <a:gd name="connsiteX3" fmla="*/ 430437 w 515408"/>
                <a:gd name="connsiteY3" fmla="*/ 661278 h 1126386"/>
                <a:gd name="connsiteX4" fmla="*/ 122650 w 515408"/>
                <a:gd name="connsiteY4" fmla="*/ 661326 h 1126386"/>
                <a:gd name="connsiteX5" fmla="*/ 4720 w 515408"/>
                <a:gd name="connsiteY5" fmla="*/ 726584 h 1126386"/>
                <a:gd name="connsiteX6" fmla="*/ 15266 w 515408"/>
                <a:gd name="connsiteY6" fmla="*/ 1126386 h 1126386"/>
                <a:gd name="connsiteX0" fmla="*/ 363239 w 549729"/>
                <a:gd name="connsiteY0" fmla="*/ 213968 h 1125478"/>
                <a:gd name="connsiteX1" fmla="*/ 393853 w 549729"/>
                <a:gd name="connsiteY1" fmla="*/ 16529 h 1125478"/>
                <a:gd name="connsiteX2" fmla="*/ 512498 w 549729"/>
                <a:gd name="connsiteY2" fmla="*/ 81823 h 1125478"/>
                <a:gd name="connsiteX3" fmla="*/ 499740 w 549729"/>
                <a:gd name="connsiteY3" fmla="*/ 641353 h 1125478"/>
                <a:gd name="connsiteX4" fmla="*/ 122650 w 549729"/>
                <a:gd name="connsiteY4" fmla="*/ 660418 h 1125478"/>
                <a:gd name="connsiteX5" fmla="*/ 4720 w 549729"/>
                <a:gd name="connsiteY5" fmla="*/ 725676 h 1125478"/>
                <a:gd name="connsiteX6" fmla="*/ 15266 w 549729"/>
                <a:gd name="connsiteY6" fmla="*/ 1125478 h 1125478"/>
                <a:gd name="connsiteX0" fmla="*/ 363239 w 515495"/>
                <a:gd name="connsiteY0" fmla="*/ 214424 h 1125934"/>
                <a:gd name="connsiteX1" fmla="*/ 393853 w 515495"/>
                <a:gd name="connsiteY1" fmla="*/ 16985 h 1125934"/>
                <a:gd name="connsiteX2" fmla="*/ 512498 w 515495"/>
                <a:gd name="connsiteY2" fmla="*/ 82279 h 1125934"/>
                <a:gd name="connsiteX3" fmla="*/ 430836 w 515495"/>
                <a:gd name="connsiteY3" fmla="*/ 651447 h 1125934"/>
                <a:gd name="connsiteX4" fmla="*/ 122650 w 515495"/>
                <a:gd name="connsiteY4" fmla="*/ 660874 h 1125934"/>
                <a:gd name="connsiteX5" fmla="*/ 4720 w 515495"/>
                <a:gd name="connsiteY5" fmla="*/ 726132 h 1125934"/>
                <a:gd name="connsiteX6" fmla="*/ 15266 w 515495"/>
                <a:gd name="connsiteY6" fmla="*/ 1125934 h 1125934"/>
                <a:gd name="connsiteX0" fmla="*/ 363239 w 521582"/>
                <a:gd name="connsiteY0" fmla="*/ 216779 h 1128289"/>
                <a:gd name="connsiteX1" fmla="*/ 393853 w 521582"/>
                <a:gd name="connsiteY1" fmla="*/ 19340 h 1128289"/>
                <a:gd name="connsiteX2" fmla="*/ 512498 w 521582"/>
                <a:gd name="connsiteY2" fmla="*/ 84634 h 1128289"/>
                <a:gd name="connsiteX3" fmla="*/ 450176 w 521582"/>
                <a:gd name="connsiteY3" fmla="*/ 701243 h 1128289"/>
                <a:gd name="connsiteX4" fmla="*/ 122650 w 521582"/>
                <a:gd name="connsiteY4" fmla="*/ 663229 h 1128289"/>
                <a:gd name="connsiteX5" fmla="*/ 4720 w 521582"/>
                <a:gd name="connsiteY5" fmla="*/ 728487 h 1128289"/>
                <a:gd name="connsiteX6" fmla="*/ 15266 w 521582"/>
                <a:gd name="connsiteY6" fmla="*/ 1128289 h 1128289"/>
                <a:gd name="connsiteX0" fmla="*/ 363239 w 516002"/>
                <a:gd name="connsiteY0" fmla="*/ 216779 h 1128289"/>
                <a:gd name="connsiteX1" fmla="*/ 393853 w 516002"/>
                <a:gd name="connsiteY1" fmla="*/ 19340 h 1128289"/>
                <a:gd name="connsiteX2" fmla="*/ 512498 w 516002"/>
                <a:gd name="connsiteY2" fmla="*/ 84634 h 1128289"/>
                <a:gd name="connsiteX3" fmla="*/ 450176 w 516002"/>
                <a:gd name="connsiteY3" fmla="*/ 701243 h 1128289"/>
                <a:gd name="connsiteX4" fmla="*/ 117814 w 516002"/>
                <a:gd name="connsiteY4" fmla="*/ 717447 h 1128289"/>
                <a:gd name="connsiteX5" fmla="*/ 4720 w 516002"/>
                <a:gd name="connsiteY5" fmla="*/ 728487 h 1128289"/>
                <a:gd name="connsiteX6" fmla="*/ 15266 w 516002"/>
                <a:gd name="connsiteY6" fmla="*/ 1128289 h 1128289"/>
                <a:gd name="connsiteX0" fmla="*/ 363239 w 518375"/>
                <a:gd name="connsiteY0" fmla="*/ 216779 h 1128289"/>
                <a:gd name="connsiteX1" fmla="*/ 393853 w 518375"/>
                <a:gd name="connsiteY1" fmla="*/ 19340 h 1128289"/>
                <a:gd name="connsiteX2" fmla="*/ 512498 w 518375"/>
                <a:gd name="connsiteY2" fmla="*/ 84634 h 1128289"/>
                <a:gd name="connsiteX3" fmla="*/ 450176 w 518375"/>
                <a:gd name="connsiteY3" fmla="*/ 701243 h 1128289"/>
                <a:gd name="connsiteX4" fmla="*/ 117814 w 518375"/>
                <a:gd name="connsiteY4" fmla="*/ 717447 h 1128289"/>
                <a:gd name="connsiteX5" fmla="*/ 4720 w 518375"/>
                <a:gd name="connsiteY5" fmla="*/ 728487 h 1128289"/>
                <a:gd name="connsiteX6" fmla="*/ 15266 w 518375"/>
                <a:gd name="connsiteY6" fmla="*/ 1128289 h 1128289"/>
                <a:gd name="connsiteX0" fmla="*/ 363239 w 518375"/>
                <a:gd name="connsiteY0" fmla="*/ 216779 h 1128289"/>
                <a:gd name="connsiteX1" fmla="*/ 393853 w 518375"/>
                <a:gd name="connsiteY1" fmla="*/ 19340 h 1128289"/>
                <a:gd name="connsiteX2" fmla="*/ 512498 w 518375"/>
                <a:gd name="connsiteY2" fmla="*/ 84634 h 1128289"/>
                <a:gd name="connsiteX3" fmla="*/ 450176 w 518375"/>
                <a:gd name="connsiteY3" fmla="*/ 701243 h 1128289"/>
                <a:gd name="connsiteX4" fmla="*/ 117814 w 518375"/>
                <a:gd name="connsiteY4" fmla="*/ 717447 h 1128289"/>
                <a:gd name="connsiteX5" fmla="*/ 4720 w 518375"/>
                <a:gd name="connsiteY5" fmla="*/ 789482 h 1128289"/>
                <a:gd name="connsiteX6" fmla="*/ 15266 w 518375"/>
                <a:gd name="connsiteY6" fmla="*/ 1128289 h 112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375" h="1128289">
                  <a:moveTo>
                    <a:pt x="363239" y="216779"/>
                  </a:moveTo>
                  <a:cubicBezTo>
                    <a:pt x="359044" y="129393"/>
                    <a:pt x="368977" y="41364"/>
                    <a:pt x="393853" y="19340"/>
                  </a:cubicBezTo>
                  <a:cubicBezTo>
                    <a:pt x="418730" y="-2684"/>
                    <a:pt x="503111" y="-29017"/>
                    <a:pt x="512498" y="84634"/>
                  </a:cubicBezTo>
                  <a:cubicBezTo>
                    <a:pt x="521885" y="198285"/>
                    <a:pt x="530462" y="670324"/>
                    <a:pt x="450176" y="701243"/>
                  </a:cubicBezTo>
                  <a:cubicBezTo>
                    <a:pt x="369890" y="732162"/>
                    <a:pt x="377329" y="708356"/>
                    <a:pt x="117814" y="717447"/>
                  </a:cubicBezTo>
                  <a:cubicBezTo>
                    <a:pt x="35852" y="730977"/>
                    <a:pt x="17372" y="705843"/>
                    <a:pt x="4720" y="789482"/>
                  </a:cubicBezTo>
                  <a:cubicBezTo>
                    <a:pt x="-6262" y="932720"/>
                    <a:pt x="3869" y="866873"/>
                    <a:pt x="15266" y="1128289"/>
                  </a:cubicBezTo>
                </a:path>
              </a:pathLst>
            </a:custGeom>
            <a:no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nvGrpSpPr>
            <p:cNvPr id="61" name="Group 60">
              <a:extLst>
                <a:ext uri="{FF2B5EF4-FFF2-40B4-BE49-F238E27FC236}">
                  <a16:creationId xmlns:a16="http://schemas.microsoft.com/office/drawing/2014/main" id="{C7C60B87-9787-26B3-D507-E38A6AB8CE6C}"/>
                </a:ext>
              </a:extLst>
            </p:cNvPr>
            <p:cNvGrpSpPr/>
            <p:nvPr/>
          </p:nvGrpSpPr>
          <p:grpSpPr>
            <a:xfrm>
              <a:off x="10622908" y="2884004"/>
              <a:ext cx="287471" cy="596369"/>
              <a:chOff x="8332871" y="3392485"/>
              <a:chExt cx="267805" cy="555572"/>
            </a:xfrm>
          </p:grpSpPr>
          <p:sp>
            <p:nvSpPr>
              <p:cNvPr id="119" name="Teardrop 118">
                <a:extLst>
                  <a:ext uri="{FF2B5EF4-FFF2-40B4-BE49-F238E27FC236}">
                    <a16:creationId xmlns:a16="http://schemas.microsoft.com/office/drawing/2014/main" id="{BB2427C8-598E-97A0-EBE9-F3E24F86BC4C}"/>
                  </a:ext>
                </a:extLst>
              </p:cNvPr>
              <p:cNvSpPr>
                <a:spLocks noChangeAspect="1"/>
              </p:cNvSpPr>
              <p:nvPr/>
            </p:nvSpPr>
            <p:spPr>
              <a:xfrm rot="19676887">
                <a:off x="8351433" y="3592471"/>
                <a:ext cx="93109" cy="93109"/>
              </a:xfrm>
              <a:prstGeom prst="teardrop">
                <a:avLst>
                  <a:gd name="adj" fmla="val 114053"/>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0" name="Teardrop 119">
                <a:extLst>
                  <a:ext uri="{FF2B5EF4-FFF2-40B4-BE49-F238E27FC236}">
                    <a16:creationId xmlns:a16="http://schemas.microsoft.com/office/drawing/2014/main" id="{28713274-91BF-9FFF-680A-25D206D87ED1}"/>
                  </a:ext>
                </a:extLst>
              </p:cNvPr>
              <p:cNvSpPr>
                <a:spLocks noChangeAspect="1"/>
              </p:cNvSpPr>
              <p:nvPr/>
            </p:nvSpPr>
            <p:spPr>
              <a:xfrm rot="1181733" flipH="1">
                <a:off x="8414855" y="3705341"/>
                <a:ext cx="52126" cy="52126"/>
              </a:xfrm>
              <a:prstGeom prst="teardrop">
                <a:avLst>
                  <a:gd name="adj" fmla="val 114053"/>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1" name="Teardrop 120">
                <a:extLst>
                  <a:ext uri="{FF2B5EF4-FFF2-40B4-BE49-F238E27FC236}">
                    <a16:creationId xmlns:a16="http://schemas.microsoft.com/office/drawing/2014/main" id="{C48756E2-291A-4AB2-4FCF-DCC8A15EE43A}"/>
                  </a:ext>
                </a:extLst>
              </p:cNvPr>
              <p:cNvSpPr>
                <a:spLocks noChangeAspect="1"/>
              </p:cNvSpPr>
              <p:nvPr/>
            </p:nvSpPr>
            <p:spPr>
              <a:xfrm rot="19676887">
                <a:off x="8332871" y="3696501"/>
                <a:ext cx="69501" cy="69501"/>
              </a:xfrm>
              <a:prstGeom prst="teardrop">
                <a:avLst>
                  <a:gd name="adj" fmla="val 114053"/>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2" name="Teardrop 121">
                <a:extLst>
                  <a:ext uri="{FF2B5EF4-FFF2-40B4-BE49-F238E27FC236}">
                    <a16:creationId xmlns:a16="http://schemas.microsoft.com/office/drawing/2014/main" id="{DB4850EB-E166-0BFF-9C95-7A0D3A459023}"/>
                  </a:ext>
                </a:extLst>
              </p:cNvPr>
              <p:cNvSpPr>
                <a:spLocks noChangeAspect="1"/>
              </p:cNvSpPr>
              <p:nvPr/>
            </p:nvSpPr>
            <p:spPr>
              <a:xfrm rot="1181733" flipH="1">
                <a:off x="8385215" y="3793493"/>
                <a:ext cx="86874" cy="86874"/>
              </a:xfrm>
              <a:prstGeom prst="teardrop">
                <a:avLst>
                  <a:gd name="adj" fmla="val 133439"/>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3" name="Teardrop 122">
                <a:extLst>
                  <a:ext uri="{FF2B5EF4-FFF2-40B4-BE49-F238E27FC236}">
                    <a16:creationId xmlns:a16="http://schemas.microsoft.com/office/drawing/2014/main" id="{B7696003-FAD3-C34A-49FF-66866F7E402B}"/>
                  </a:ext>
                </a:extLst>
              </p:cNvPr>
              <p:cNvSpPr>
                <a:spLocks noChangeAspect="1"/>
              </p:cNvSpPr>
              <p:nvPr/>
            </p:nvSpPr>
            <p:spPr>
              <a:xfrm rot="1181733" flipH="1">
                <a:off x="8362086" y="3895931"/>
                <a:ext cx="52126" cy="52126"/>
              </a:xfrm>
              <a:prstGeom prst="teardrop">
                <a:avLst>
                  <a:gd name="adj" fmla="val 133439"/>
                </a:avLst>
              </a:prstGeom>
              <a:solidFill>
                <a:srgbClr val="009ADB"/>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24" name="Straight Arrow Connector 123">
                <a:extLst>
                  <a:ext uri="{FF2B5EF4-FFF2-40B4-BE49-F238E27FC236}">
                    <a16:creationId xmlns:a16="http://schemas.microsoft.com/office/drawing/2014/main" id="{48715F1D-FAD8-BCA0-AF9C-2348B29F63AA}"/>
                  </a:ext>
                </a:extLst>
              </p:cNvPr>
              <p:cNvCxnSpPr>
                <a:cxnSpLocks/>
              </p:cNvCxnSpPr>
              <p:nvPr/>
            </p:nvCxnSpPr>
            <p:spPr>
              <a:xfrm flipV="1">
                <a:off x="8600676" y="3392485"/>
                <a:ext cx="0" cy="317115"/>
              </a:xfrm>
              <a:prstGeom prst="straightConnector1">
                <a:avLst/>
              </a:prstGeom>
              <a:noFill/>
              <a:ln w="12700" cap="flat" cmpd="sng" algn="ctr">
                <a:solidFill>
                  <a:srgbClr val="009ADB"/>
                </a:solidFill>
                <a:prstDash val="solid"/>
                <a:miter lim="800000"/>
                <a:headEnd type="none"/>
                <a:tailEnd type="stealth"/>
              </a:ln>
              <a:effectLst/>
            </p:spPr>
          </p:cxnSp>
        </p:grpSp>
        <p:cxnSp>
          <p:nvCxnSpPr>
            <p:cNvPr id="62" name="Straight Arrow Connector 61">
              <a:extLst>
                <a:ext uri="{FF2B5EF4-FFF2-40B4-BE49-F238E27FC236}">
                  <a16:creationId xmlns:a16="http://schemas.microsoft.com/office/drawing/2014/main" id="{64547E2E-EA8A-6293-AA6E-833533CCB126}"/>
                </a:ext>
              </a:extLst>
            </p:cNvPr>
            <p:cNvCxnSpPr>
              <a:cxnSpLocks/>
            </p:cNvCxnSpPr>
            <p:nvPr/>
          </p:nvCxnSpPr>
          <p:spPr>
            <a:xfrm>
              <a:off x="10457061" y="3708113"/>
              <a:ext cx="323537" cy="0"/>
            </a:xfrm>
            <a:prstGeom prst="straightConnector1">
              <a:avLst/>
            </a:prstGeom>
            <a:noFill/>
            <a:ln w="12700" cap="flat" cmpd="sng" algn="ctr">
              <a:solidFill>
                <a:srgbClr val="009ADB"/>
              </a:solidFill>
              <a:prstDash val="solid"/>
              <a:miter lim="800000"/>
              <a:headEnd type="none"/>
              <a:tailEnd type="stealth"/>
            </a:ln>
            <a:effectLst/>
          </p:spPr>
        </p:cxnSp>
        <p:cxnSp>
          <p:nvCxnSpPr>
            <p:cNvPr id="63" name="Straight Arrow Connector 62">
              <a:extLst>
                <a:ext uri="{FF2B5EF4-FFF2-40B4-BE49-F238E27FC236}">
                  <a16:creationId xmlns:a16="http://schemas.microsoft.com/office/drawing/2014/main" id="{08EBA2DC-249C-118E-8B8F-089548BD49A8}"/>
                </a:ext>
              </a:extLst>
            </p:cNvPr>
            <p:cNvCxnSpPr>
              <a:cxnSpLocks/>
            </p:cNvCxnSpPr>
            <p:nvPr/>
          </p:nvCxnSpPr>
          <p:spPr>
            <a:xfrm flipV="1">
              <a:off x="10013605" y="3659643"/>
              <a:ext cx="0" cy="201371"/>
            </a:xfrm>
            <a:prstGeom prst="straightConnector1">
              <a:avLst/>
            </a:prstGeom>
            <a:noFill/>
            <a:ln w="12700" cap="flat" cmpd="sng" algn="ctr">
              <a:solidFill>
                <a:srgbClr val="009ADB"/>
              </a:solidFill>
              <a:prstDash val="solid"/>
              <a:miter lim="800000"/>
              <a:headEnd type="none"/>
              <a:tailEnd type="stealth"/>
            </a:ln>
            <a:effectLst/>
          </p:spPr>
        </p:cxnSp>
        <p:grpSp>
          <p:nvGrpSpPr>
            <p:cNvPr id="64" name="Group 63">
              <a:extLst>
                <a:ext uri="{FF2B5EF4-FFF2-40B4-BE49-F238E27FC236}">
                  <a16:creationId xmlns:a16="http://schemas.microsoft.com/office/drawing/2014/main" id="{3D623519-FDF3-534A-3860-DBEF2AE49B0B}"/>
                </a:ext>
              </a:extLst>
            </p:cNvPr>
            <p:cNvGrpSpPr>
              <a:grpSpLocks noChangeAspect="1"/>
            </p:cNvGrpSpPr>
            <p:nvPr/>
          </p:nvGrpSpPr>
          <p:grpSpPr>
            <a:xfrm rot="280848">
              <a:off x="8997118" y="2485499"/>
              <a:ext cx="687082" cy="1061444"/>
              <a:chOff x="7569794" y="2747899"/>
              <a:chExt cx="714475" cy="1103762"/>
            </a:xfrm>
          </p:grpSpPr>
          <p:pic>
            <p:nvPicPr>
              <p:cNvPr id="100" name="Picture 99" descr="A green tree with black background&#10;&#10;Description automatically generated">
                <a:extLst>
                  <a:ext uri="{FF2B5EF4-FFF2-40B4-BE49-F238E27FC236}">
                    <a16:creationId xmlns:a16="http://schemas.microsoft.com/office/drawing/2014/main" id="{2026B94C-3848-A1DB-B412-BA68670ED4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41161">
                <a:off x="7569794" y="2747899"/>
                <a:ext cx="714475" cy="714475"/>
              </a:xfrm>
              <a:prstGeom prst="rect">
                <a:avLst/>
              </a:prstGeom>
            </p:spPr>
          </p:pic>
          <p:grpSp>
            <p:nvGrpSpPr>
              <p:cNvPr id="101" name="Group 100">
                <a:extLst>
                  <a:ext uri="{FF2B5EF4-FFF2-40B4-BE49-F238E27FC236}">
                    <a16:creationId xmlns:a16="http://schemas.microsoft.com/office/drawing/2014/main" id="{82BB004A-B706-F73F-B728-9935216F71AE}"/>
                  </a:ext>
                </a:extLst>
              </p:cNvPr>
              <p:cNvGrpSpPr/>
              <p:nvPr/>
            </p:nvGrpSpPr>
            <p:grpSpPr>
              <a:xfrm rot="21229310">
                <a:off x="7763762" y="3318870"/>
                <a:ext cx="428881" cy="532791"/>
                <a:chOff x="8458111" y="4955623"/>
                <a:chExt cx="262625" cy="345140"/>
              </a:xfrm>
            </p:grpSpPr>
            <p:sp>
              <p:nvSpPr>
                <p:cNvPr id="102" name="Trapezoid 101">
                  <a:extLst>
                    <a:ext uri="{FF2B5EF4-FFF2-40B4-BE49-F238E27FC236}">
                      <a16:creationId xmlns:a16="http://schemas.microsoft.com/office/drawing/2014/main" id="{F3CECC12-C119-B750-6502-CAA0F3734236}"/>
                    </a:ext>
                  </a:extLst>
                </p:cNvPr>
                <p:cNvSpPr/>
                <p:nvPr/>
              </p:nvSpPr>
              <p:spPr>
                <a:xfrm flipV="1">
                  <a:off x="8478324" y="4955623"/>
                  <a:ext cx="235687" cy="166296"/>
                </a:xfrm>
                <a:prstGeom prst="trapezoid">
                  <a:avLst>
                    <a:gd name="adj" fmla="val 14796"/>
                  </a:avLst>
                </a:prstGeom>
                <a:solidFill>
                  <a:sysClr val="windowText" lastClr="000000">
                    <a:lumMod val="65000"/>
                    <a:lumOff val="3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3" name="Freeform 102">
                  <a:extLst>
                    <a:ext uri="{FF2B5EF4-FFF2-40B4-BE49-F238E27FC236}">
                      <a16:creationId xmlns:a16="http://schemas.microsoft.com/office/drawing/2014/main" id="{80AE84FC-35D7-C80C-1A2C-A76DAED272C3}"/>
                    </a:ext>
                  </a:extLst>
                </p:cNvPr>
                <p:cNvSpPr/>
                <p:nvPr/>
              </p:nvSpPr>
              <p:spPr>
                <a:xfrm>
                  <a:off x="8510752" y="502860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4" name="Freeform 103">
                  <a:extLst>
                    <a:ext uri="{FF2B5EF4-FFF2-40B4-BE49-F238E27FC236}">
                      <a16:creationId xmlns:a16="http://schemas.microsoft.com/office/drawing/2014/main" id="{E57C7D47-F4D8-4C64-49E1-1B3874F0EDF3}"/>
                    </a:ext>
                  </a:extLst>
                </p:cNvPr>
                <p:cNvSpPr/>
                <p:nvPr/>
              </p:nvSpPr>
              <p:spPr>
                <a:xfrm rot="20831624" flipH="1">
                  <a:off x="8629313" y="504635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5" name="Freeform 104">
                  <a:extLst>
                    <a:ext uri="{FF2B5EF4-FFF2-40B4-BE49-F238E27FC236}">
                      <a16:creationId xmlns:a16="http://schemas.microsoft.com/office/drawing/2014/main" id="{4CE83527-FC31-D1CC-1DDE-075C585A2D2C}"/>
                    </a:ext>
                  </a:extLst>
                </p:cNvPr>
                <p:cNvSpPr/>
                <p:nvPr/>
              </p:nvSpPr>
              <p:spPr>
                <a:xfrm>
                  <a:off x="8589315" y="501895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6" name="Freeform 105">
                  <a:extLst>
                    <a:ext uri="{FF2B5EF4-FFF2-40B4-BE49-F238E27FC236}">
                      <a16:creationId xmlns:a16="http://schemas.microsoft.com/office/drawing/2014/main" id="{4FB6078B-4DEA-0AAC-0DAE-CE0251AA8958}"/>
                    </a:ext>
                  </a:extLst>
                </p:cNvPr>
                <p:cNvSpPr/>
                <p:nvPr/>
              </p:nvSpPr>
              <p:spPr>
                <a:xfrm flipH="1">
                  <a:off x="8648673" y="502458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7" name="Freeform 106">
                  <a:extLst>
                    <a:ext uri="{FF2B5EF4-FFF2-40B4-BE49-F238E27FC236}">
                      <a16:creationId xmlns:a16="http://schemas.microsoft.com/office/drawing/2014/main" id="{75A50179-E907-65BF-C57D-FF8D4260245D}"/>
                    </a:ext>
                  </a:extLst>
                </p:cNvPr>
                <p:cNvSpPr/>
                <p:nvPr/>
              </p:nvSpPr>
              <p:spPr>
                <a:xfrm>
                  <a:off x="8458111" y="5019672"/>
                  <a:ext cx="125664"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8" name="Freeform 107">
                  <a:extLst>
                    <a:ext uri="{FF2B5EF4-FFF2-40B4-BE49-F238E27FC236}">
                      <a16:creationId xmlns:a16="http://schemas.microsoft.com/office/drawing/2014/main" id="{48E7827C-C28B-6A7F-53A2-54FE1AA4F546}"/>
                    </a:ext>
                  </a:extLst>
                </p:cNvPr>
                <p:cNvSpPr/>
                <p:nvPr/>
              </p:nvSpPr>
              <p:spPr>
                <a:xfrm>
                  <a:off x="8540431" y="502538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9" name="Freeform 108">
                  <a:extLst>
                    <a:ext uri="{FF2B5EF4-FFF2-40B4-BE49-F238E27FC236}">
                      <a16:creationId xmlns:a16="http://schemas.microsoft.com/office/drawing/2014/main" id="{003FE0CF-F6B6-D3D7-464E-4F6FEEAB9F8A}"/>
                    </a:ext>
                  </a:extLst>
                </p:cNvPr>
                <p:cNvSpPr/>
                <p:nvPr/>
              </p:nvSpPr>
              <p:spPr>
                <a:xfrm rot="20831624" flipH="1">
                  <a:off x="8558661" y="500004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0" name="Freeform 109">
                  <a:extLst>
                    <a:ext uri="{FF2B5EF4-FFF2-40B4-BE49-F238E27FC236}">
                      <a16:creationId xmlns:a16="http://schemas.microsoft.com/office/drawing/2014/main" id="{42A3E769-6719-AA27-E6C9-6742A594AEDA}"/>
                    </a:ext>
                  </a:extLst>
                </p:cNvPr>
                <p:cNvSpPr/>
                <p:nvPr/>
              </p:nvSpPr>
              <p:spPr>
                <a:xfrm flipH="1">
                  <a:off x="8499509" y="5039378"/>
                  <a:ext cx="74542" cy="260278"/>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1" name="Freeform 110">
                  <a:extLst>
                    <a:ext uri="{FF2B5EF4-FFF2-40B4-BE49-F238E27FC236}">
                      <a16:creationId xmlns:a16="http://schemas.microsoft.com/office/drawing/2014/main" id="{58A93E55-7A85-E286-8D63-A464F7F7137D}"/>
                    </a:ext>
                  </a:extLst>
                </p:cNvPr>
                <p:cNvSpPr/>
                <p:nvPr/>
              </p:nvSpPr>
              <p:spPr>
                <a:xfrm flipH="1">
                  <a:off x="8617336" y="5005043"/>
                  <a:ext cx="103400" cy="295720"/>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2" name="Freeform 111">
                  <a:extLst>
                    <a:ext uri="{FF2B5EF4-FFF2-40B4-BE49-F238E27FC236}">
                      <a16:creationId xmlns:a16="http://schemas.microsoft.com/office/drawing/2014/main" id="{A9626B1E-C85C-57BC-1628-29380EBA41D7}"/>
                    </a:ext>
                  </a:extLst>
                </p:cNvPr>
                <p:cNvSpPr/>
                <p:nvPr/>
              </p:nvSpPr>
              <p:spPr>
                <a:xfrm>
                  <a:off x="8502155" y="5047130"/>
                  <a:ext cx="38233" cy="22151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14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3" name="Freeform 112">
                  <a:extLst>
                    <a:ext uri="{FF2B5EF4-FFF2-40B4-BE49-F238E27FC236}">
                      <a16:creationId xmlns:a16="http://schemas.microsoft.com/office/drawing/2014/main" id="{1E6D60EF-3F5B-21C1-0384-5FEF80C5AB77}"/>
                    </a:ext>
                  </a:extLst>
                </p:cNvPr>
                <p:cNvSpPr/>
                <p:nvPr/>
              </p:nvSpPr>
              <p:spPr>
                <a:xfrm rot="768376">
                  <a:off x="8596274" y="505168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4" name="Freeform 113">
                  <a:extLst>
                    <a:ext uri="{FF2B5EF4-FFF2-40B4-BE49-F238E27FC236}">
                      <a16:creationId xmlns:a16="http://schemas.microsoft.com/office/drawing/2014/main" id="{5C212D8B-E137-5DC8-292B-B26F82E3FF7B}"/>
                    </a:ext>
                  </a:extLst>
                </p:cNvPr>
                <p:cNvSpPr/>
                <p:nvPr/>
              </p:nvSpPr>
              <p:spPr>
                <a:xfrm flipH="1">
                  <a:off x="8556276" y="502428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5" name="Freeform 114">
                  <a:extLst>
                    <a:ext uri="{FF2B5EF4-FFF2-40B4-BE49-F238E27FC236}">
                      <a16:creationId xmlns:a16="http://schemas.microsoft.com/office/drawing/2014/main" id="{9A328BDD-F83B-D085-95AB-7E61921E04E8}"/>
                    </a:ext>
                  </a:extLst>
                </p:cNvPr>
                <p:cNvSpPr/>
                <p:nvPr/>
              </p:nvSpPr>
              <p:spPr>
                <a:xfrm>
                  <a:off x="8615634" y="502991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6" name="Freeform 115">
                  <a:extLst>
                    <a:ext uri="{FF2B5EF4-FFF2-40B4-BE49-F238E27FC236}">
                      <a16:creationId xmlns:a16="http://schemas.microsoft.com/office/drawing/2014/main" id="{A9BBC074-72D1-69F4-FE7B-49DAFDD30C61}"/>
                    </a:ext>
                  </a:extLst>
                </p:cNvPr>
                <p:cNvSpPr/>
                <p:nvPr/>
              </p:nvSpPr>
              <p:spPr>
                <a:xfrm flipH="1">
                  <a:off x="8627324" y="5026278"/>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7" name="Freeform 116">
                  <a:extLst>
                    <a:ext uri="{FF2B5EF4-FFF2-40B4-BE49-F238E27FC236}">
                      <a16:creationId xmlns:a16="http://schemas.microsoft.com/office/drawing/2014/main" id="{62018CE1-29E6-4E4E-CCDD-B4BCF85C69E4}"/>
                    </a:ext>
                  </a:extLst>
                </p:cNvPr>
                <p:cNvSpPr/>
                <p:nvPr/>
              </p:nvSpPr>
              <p:spPr>
                <a:xfrm flipH="1">
                  <a:off x="8507392" y="503071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8" name="Freeform 117">
                  <a:extLst>
                    <a:ext uri="{FF2B5EF4-FFF2-40B4-BE49-F238E27FC236}">
                      <a16:creationId xmlns:a16="http://schemas.microsoft.com/office/drawing/2014/main" id="{CB2DAD34-C1B1-91BB-9267-4B3931D2F31A}"/>
                    </a:ext>
                  </a:extLst>
                </p:cNvPr>
                <p:cNvSpPr/>
                <p:nvPr/>
              </p:nvSpPr>
              <p:spPr>
                <a:xfrm rot="768376">
                  <a:off x="8525622" y="500537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grpSp>
          <p:nvGrpSpPr>
            <p:cNvPr id="65" name="Group 64">
              <a:extLst>
                <a:ext uri="{FF2B5EF4-FFF2-40B4-BE49-F238E27FC236}">
                  <a16:creationId xmlns:a16="http://schemas.microsoft.com/office/drawing/2014/main" id="{76AAB13F-7AEB-9A0F-0F49-A760E7AC4178}"/>
                </a:ext>
              </a:extLst>
            </p:cNvPr>
            <p:cNvGrpSpPr>
              <a:grpSpLocks noChangeAspect="1"/>
            </p:cNvGrpSpPr>
            <p:nvPr/>
          </p:nvGrpSpPr>
          <p:grpSpPr>
            <a:xfrm rot="280848">
              <a:off x="8185416" y="2485499"/>
              <a:ext cx="687082" cy="1061444"/>
              <a:chOff x="7569794" y="2747899"/>
              <a:chExt cx="714475" cy="1103762"/>
            </a:xfrm>
          </p:grpSpPr>
          <p:pic>
            <p:nvPicPr>
              <p:cNvPr id="81" name="Picture 80" descr="A green tree with black background&#10;&#10;Description automatically generated">
                <a:extLst>
                  <a:ext uri="{FF2B5EF4-FFF2-40B4-BE49-F238E27FC236}">
                    <a16:creationId xmlns:a16="http://schemas.microsoft.com/office/drawing/2014/main" id="{8CABBEA9-7111-561F-1240-BCEC11CE87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41161">
                <a:off x="7569794" y="2747899"/>
                <a:ext cx="714475" cy="714475"/>
              </a:xfrm>
              <a:prstGeom prst="rect">
                <a:avLst/>
              </a:prstGeom>
            </p:spPr>
          </p:pic>
          <p:grpSp>
            <p:nvGrpSpPr>
              <p:cNvPr id="82" name="Group 81">
                <a:extLst>
                  <a:ext uri="{FF2B5EF4-FFF2-40B4-BE49-F238E27FC236}">
                    <a16:creationId xmlns:a16="http://schemas.microsoft.com/office/drawing/2014/main" id="{F01D2E05-8BA3-4F3F-AB0F-B59FA3CC1251}"/>
                  </a:ext>
                </a:extLst>
              </p:cNvPr>
              <p:cNvGrpSpPr/>
              <p:nvPr/>
            </p:nvGrpSpPr>
            <p:grpSpPr>
              <a:xfrm rot="21229310">
                <a:off x="7763762" y="3318870"/>
                <a:ext cx="428881" cy="532791"/>
                <a:chOff x="8458111" y="4955623"/>
                <a:chExt cx="262625" cy="345140"/>
              </a:xfrm>
            </p:grpSpPr>
            <p:sp>
              <p:nvSpPr>
                <p:cNvPr id="83" name="Trapezoid 82">
                  <a:extLst>
                    <a:ext uri="{FF2B5EF4-FFF2-40B4-BE49-F238E27FC236}">
                      <a16:creationId xmlns:a16="http://schemas.microsoft.com/office/drawing/2014/main" id="{707A39BA-A6FC-1CAB-7EA7-AEAFC4BC6333}"/>
                    </a:ext>
                  </a:extLst>
                </p:cNvPr>
                <p:cNvSpPr/>
                <p:nvPr/>
              </p:nvSpPr>
              <p:spPr>
                <a:xfrm flipV="1">
                  <a:off x="8478324" y="4955623"/>
                  <a:ext cx="235687" cy="166296"/>
                </a:xfrm>
                <a:prstGeom prst="trapezoid">
                  <a:avLst>
                    <a:gd name="adj" fmla="val 14796"/>
                  </a:avLst>
                </a:prstGeom>
                <a:solidFill>
                  <a:sysClr val="windowText" lastClr="000000">
                    <a:lumMod val="65000"/>
                    <a:lumOff val="3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4" name="Freeform 83">
                  <a:extLst>
                    <a:ext uri="{FF2B5EF4-FFF2-40B4-BE49-F238E27FC236}">
                      <a16:creationId xmlns:a16="http://schemas.microsoft.com/office/drawing/2014/main" id="{391C83E8-1730-7B28-E9CE-2BDDBBC3F3B3}"/>
                    </a:ext>
                  </a:extLst>
                </p:cNvPr>
                <p:cNvSpPr/>
                <p:nvPr/>
              </p:nvSpPr>
              <p:spPr>
                <a:xfrm>
                  <a:off x="8510752" y="502860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5" name="Freeform 84">
                  <a:extLst>
                    <a:ext uri="{FF2B5EF4-FFF2-40B4-BE49-F238E27FC236}">
                      <a16:creationId xmlns:a16="http://schemas.microsoft.com/office/drawing/2014/main" id="{D458AFDB-6E82-5B49-090E-3600B4873E6A}"/>
                    </a:ext>
                  </a:extLst>
                </p:cNvPr>
                <p:cNvSpPr/>
                <p:nvPr/>
              </p:nvSpPr>
              <p:spPr>
                <a:xfrm rot="20831624" flipH="1">
                  <a:off x="8629313" y="504635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6" name="Freeform 85">
                  <a:extLst>
                    <a:ext uri="{FF2B5EF4-FFF2-40B4-BE49-F238E27FC236}">
                      <a16:creationId xmlns:a16="http://schemas.microsoft.com/office/drawing/2014/main" id="{955168D4-9FA9-98A8-6FA2-43A1D336C588}"/>
                    </a:ext>
                  </a:extLst>
                </p:cNvPr>
                <p:cNvSpPr/>
                <p:nvPr/>
              </p:nvSpPr>
              <p:spPr>
                <a:xfrm>
                  <a:off x="8589315" y="501895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7" name="Freeform 86">
                  <a:extLst>
                    <a:ext uri="{FF2B5EF4-FFF2-40B4-BE49-F238E27FC236}">
                      <a16:creationId xmlns:a16="http://schemas.microsoft.com/office/drawing/2014/main" id="{B8B42CEE-358C-ADC0-102E-5AF8895C3498}"/>
                    </a:ext>
                  </a:extLst>
                </p:cNvPr>
                <p:cNvSpPr/>
                <p:nvPr/>
              </p:nvSpPr>
              <p:spPr>
                <a:xfrm flipH="1">
                  <a:off x="8648673" y="502458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8" name="Freeform 87">
                  <a:extLst>
                    <a:ext uri="{FF2B5EF4-FFF2-40B4-BE49-F238E27FC236}">
                      <a16:creationId xmlns:a16="http://schemas.microsoft.com/office/drawing/2014/main" id="{172A2B8B-E98B-3A7C-840B-8D6CE0D169CE}"/>
                    </a:ext>
                  </a:extLst>
                </p:cNvPr>
                <p:cNvSpPr/>
                <p:nvPr/>
              </p:nvSpPr>
              <p:spPr>
                <a:xfrm>
                  <a:off x="8458111" y="5019672"/>
                  <a:ext cx="125664"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9" name="Freeform 88">
                  <a:extLst>
                    <a:ext uri="{FF2B5EF4-FFF2-40B4-BE49-F238E27FC236}">
                      <a16:creationId xmlns:a16="http://schemas.microsoft.com/office/drawing/2014/main" id="{C2F4E63D-D85F-CFE0-EEC2-1F94748D6D24}"/>
                    </a:ext>
                  </a:extLst>
                </p:cNvPr>
                <p:cNvSpPr/>
                <p:nvPr/>
              </p:nvSpPr>
              <p:spPr>
                <a:xfrm>
                  <a:off x="8540431" y="502538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0" name="Freeform 89">
                  <a:extLst>
                    <a:ext uri="{FF2B5EF4-FFF2-40B4-BE49-F238E27FC236}">
                      <a16:creationId xmlns:a16="http://schemas.microsoft.com/office/drawing/2014/main" id="{4A52047E-8DE9-44B5-E677-CD16BA3E4774}"/>
                    </a:ext>
                  </a:extLst>
                </p:cNvPr>
                <p:cNvSpPr/>
                <p:nvPr/>
              </p:nvSpPr>
              <p:spPr>
                <a:xfrm rot="20831624" flipH="1">
                  <a:off x="8558661" y="500004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1" name="Freeform 90">
                  <a:extLst>
                    <a:ext uri="{FF2B5EF4-FFF2-40B4-BE49-F238E27FC236}">
                      <a16:creationId xmlns:a16="http://schemas.microsoft.com/office/drawing/2014/main" id="{2BBD5D55-4ED9-3992-553D-FBDAD01182ED}"/>
                    </a:ext>
                  </a:extLst>
                </p:cNvPr>
                <p:cNvSpPr/>
                <p:nvPr/>
              </p:nvSpPr>
              <p:spPr>
                <a:xfrm flipH="1">
                  <a:off x="8499509" y="5039378"/>
                  <a:ext cx="74542" cy="260278"/>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2" name="Freeform 91">
                  <a:extLst>
                    <a:ext uri="{FF2B5EF4-FFF2-40B4-BE49-F238E27FC236}">
                      <a16:creationId xmlns:a16="http://schemas.microsoft.com/office/drawing/2014/main" id="{AA0B71BD-AD5B-09ED-5BF7-67B321DB02D8}"/>
                    </a:ext>
                  </a:extLst>
                </p:cNvPr>
                <p:cNvSpPr/>
                <p:nvPr/>
              </p:nvSpPr>
              <p:spPr>
                <a:xfrm flipH="1">
                  <a:off x="8617336" y="5005043"/>
                  <a:ext cx="103400" cy="295720"/>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74000">
                        <a:srgbClr val="F4D474"/>
                      </a:gs>
                      <a:gs pos="26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3" name="Freeform 92">
                  <a:extLst>
                    <a:ext uri="{FF2B5EF4-FFF2-40B4-BE49-F238E27FC236}">
                      <a16:creationId xmlns:a16="http://schemas.microsoft.com/office/drawing/2014/main" id="{0F201CB4-34A3-F8A0-A663-6094A3D3E1B3}"/>
                    </a:ext>
                  </a:extLst>
                </p:cNvPr>
                <p:cNvSpPr/>
                <p:nvPr/>
              </p:nvSpPr>
              <p:spPr>
                <a:xfrm>
                  <a:off x="8502155" y="5047130"/>
                  <a:ext cx="38233" cy="22151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14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4" name="Freeform 93">
                  <a:extLst>
                    <a:ext uri="{FF2B5EF4-FFF2-40B4-BE49-F238E27FC236}">
                      <a16:creationId xmlns:a16="http://schemas.microsoft.com/office/drawing/2014/main" id="{D96E30F5-BFA8-6CF0-9089-20D4B36DA4C0}"/>
                    </a:ext>
                  </a:extLst>
                </p:cNvPr>
                <p:cNvSpPr/>
                <p:nvPr/>
              </p:nvSpPr>
              <p:spPr>
                <a:xfrm rot="768376">
                  <a:off x="8596274" y="5051682"/>
                  <a:ext cx="38233" cy="229632"/>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5" name="Freeform 94">
                  <a:extLst>
                    <a:ext uri="{FF2B5EF4-FFF2-40B4-BE49-F238E27FC236}">
                      <a16:creationId xmlns:a16="http://schemas.microsoft.com/office/drawing/2014/main" id="{27DE97E2-1C0F-774B-83C9-7BA43CA355B6}"/>
                    </a:ext>
                  </a:extLst>
                </p:cNvPr>
                <p:cNvSpPr/>
                <p:nvPr/>
              </p:nvSpPr>
              <p:spPr>
                <a:xfrm flipH="1">
                  <a:off x="8556276" y="5024285"/>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6" name="Freeform 95">
                  <a:extLst>
                    <a:ext uri="{FF2B5EF4-FFF2-40B4-BE49-F238E27FC236}">
                      <a16:creationId xmlns:a16="http://schemas.microsoft.com/office/drawing/2014/main" id="{A07F6418-2CAD-AF0D-92E0-260EACDCD64E}"/>
                    </a:ext>
                  </a:extLst>
                </p:cNvPr>
                <p:cNvSpPr/>
                <p:nvPr/>
              </p:nvSpPr>
              <p:spPr>
                <a:xfrm>
                  <a:off x="8615634" y="5029914"/>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7" name="Freeform 96">
                  <a:extLst>
                    <a:ext uri="{FF2B5EF4-FFF2-40B4-BE49-F238E27FC236}">
                      <a16:creationId xmlns:a16="http://schemas.microsoft.com/office/drawing/2014/main" id="{1D0E9827-09D7-6492-1033-1FAEEB126017}"/>
                    </a:ext>
                  </a:extLst>
                </p:cNvPr>
                <p:cNvSpPr/>
                <p:nvPr/>
              </p:nvSpPr>
              <p:spPr>
                <a:xfrm flipH="1">
                  <a:off x="8627324" y="5026278"/>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8" name="Freeform 97">
                  <a:extLst>
                    <a:ext uri="{FF2B5EF4-FFF2-40B4-BE49-F238E27FC236}">
                      <a16:creationId xmlns:a16="http://schemas.microsoft.com/office/drawing/2014/main" id="{70EC8FDC-8882-6D13-3405-EAF59A31D3C7}"/>
                    </a:ext>
                  </a:extLst>
                </p:cNvPr>
                <p:cNvSpPr/>
                <p:nvPr/>
              </p:nvSpPr>
              <p:spPr>
                <a:xfrm flipH="1">
                  <a:off x="8507392" y="5030719"/>
                  <a:ext cx="52529" cy="184917"/>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9" name="Freeform 98">
                  <a:extLst>
                    <a:ext uri="{FF2B5EF4-FFF2-40B4-BE49-F238E27FC236}">
                      <a16:creationId xmlns:a16="http://schemas.microsoft.com/office/drawing/2014/main" id="{2238E3CE-AD9C-8C6B-EF96-5471CD01AE51}"/>
                    </a:ext>
                  </a:extLst>
                </p:cNvPr>
                <p:cNvSpPr/>
                <p:nvPr/>
              </p:nvSpPr>
              <p:spPr>
                <a:xfrm rot="768376">
                  <a:off x="8525622" y="5005371"/>
                  <a:ext cx="51600" cy="257744"/>
                </a:xfrm>
                <a:custGeom>
                  <a:avLst/>
                  <a:gdLst>
                    <a:gd name="connsiteX0" fmla="*/ 62814 w 62814"/>
                    <a:gd name="connsiteY0" fmla="*/ 0 h 480083"/>
                    <a:gd name="connsiteX1" fmla="*/ 184 w 62814"/>
                    <a:gd name="connsiteY1" fmla="*/ 181628 h 480083"/>
                    <a:gd name="connsiteX2" fmla="*/ 44025 w 62814"/>
                    <a:gd name="connsiteY2" fmla="*/ 281836 h 480083"/>
                    <a:gd name="connsiteX3" fmla="*/ 56551 w 62814"/>
                    <a:gd name="connsiteY3" fmla="*/ 400833 h 480083"/>
                    <a:gd name="connsiteX4" fmla="*/ 37762 w 62814"/>
                    <a:gd name="connsiteY4" fmla="*/ 475989 h 480083"/>
                    <a:gd name="connsiteX5" fmla="*/ 50288 w 62814"/>
                    <a:gd name="connsiteY5" fmla="*/ 463463 h 4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14" h="480083">
                      <a:moveTo>
                        <a:pt x="62814" y="0"/>
                      </a:moveTo>
                      <a:cubicBezTo>
                        <a:pt x="33064" y="67327"/>
                        <a:pt x="3315" y="134655"/>
                        <a:pt x="184" y="181628"/>
                      </a:cubicBezTo>
                      <a:cubicBezTo>
                        <a:pt x="-2947" y="228601"/>
                        <a:pt x="34631" y="245302"/>
                        <a:pt x="44025" y="281836"/>
                      </a:cubicBezTo>
                      <a:cubicBezTo>
                        <a:pt x="53419" y="318370"/>
                        <a:pt x="57595" y="368474"/>
                        <a:pt x="56551" y="400833"/>
                      </a:cubicBezTo>
                      <a:cubicBezTo>
                        <a:pt x="55507" y="433192"/>
                        <a:pt x="38806" y="465551"/>
                        <a:pt x="37762" y="475989"/>
                      </a:cubicBezTo>
                      <a:cubicBezTo>
                        <a:pt x="36718" y="486427"/>
                        <a:pt x="43503" y="474945"/>
                        <a:pt x="50288" y="463463"/>
                      </a:cubicBezTo>
                    </a:path>
                  </a:pathLst>
                </a:custGeom>
                <a:noFill/>
                <a:ln w="12700" cap="flat" cmpd="sng" algn="ctr">
                  <a:gradFill>
                    <a:gsLst>
                      <a:gs pos="0">
                        <a:srgbClr val="156082">
                          <a:lumMod val="5000"/>
                          <a:lumOff val="95000"/>
                        </a:srgbClr>
                      </a:gs>
                      <a:gs pos="65000">
                        <a:srgbClr val="FFC000"/>
                      </a:gs>
                      <a:gs pos="100000">
                        <a:srgbClr val="E8E8E8"/>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sp>
          <p:nvSpPr>
            <p:cNvPr id="68" name="TextBox 67">
              <a:extLst>
                <a:ext uri="{FF2B5EF4-FFF2-40B4-BE49-F238E27FC236}">
                  <a16:creationId xmlns:a16="http://schemas.microsoft.com/office/drawing/2014/main" id="{1595D95F-C13E-22B1-2354-0D090846CB37}"/>
                </a:ext>
              </a:extLst>
            </p:cNvPr>
            <p:cNvSpPr txBox="1"/>
            <p:nvPr/>
          </p:nvSpPr>
          <p:spPr>
            <a:xfrm>
              <a:off x="8133784" y="2028546"/>
              <a:ext cx="2952088" cy="365729"/>
            </a:xfrm>
            <a:prstGeom prst="rect">
              <a:avLst/>
            </a:prstGeom>
            <a:gradFill flip="none" rotWithShape="1">
              <a:gsLst>
                <a:gs pos="0">
                  <a:schemeClr val="accent6">
                    <a:lumMod val="20000"/>
                    <a:lumOff val="80000"/>
                  </a:schemeClr>
                </a:gs>
                <a:gs pos="100000">
                  <a:srgbClr val="00B050">
                    <a:alpha val="78824"/>
                  </a:srgbClr>
                </a:gs>
              </a:gsLst>
              <a:lin ang="10800000" scaled="1"/>
              <a:tileRect/>
            </a:gradFill>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Aptos" panose="02110004020202020204"/>
                  <a:ea typeface="等线" panose="02010600030101010101" pitchFamily="2" charset="-122"/>
                  <a:cs typeface="Calibri"/>
                </a:rPr>
                <a:t>Hydroponic system</a:t>
              </a:r>
            </a:p>
          </p:txBody>
        </p:sp>
      </p:grpSp>
      <p:sp>
        <p:nvSpPr>
          <p:cNvPr id="274" name="Slide Number Placeholder 17">
            <a:extLst>
              <a:ext uri="{FF2B5EF4-FFF2-40B4-BE49-F238E27FC236}">
                <a16:creationId xmlns:a16="http://schemas.microsoft.com/office/drawing/2014/main" id="{4AAF0B29-7BB2-E654-59A9-3A2C6E3FAD16}"/>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sp>
        <p:nvSpPr>
          <p:cNvPr id="275" name="Slide Number Placeholder 17">
            <a:extLst>
              <a:ext uri="{FF2B5EF4-FFF2-40B4-BE49-F238E27FC236}">
                <a16:creationId xmlns:a16="http://schemas.microsoft.com/office/drawing/2014/main" id="{DD193C8A-8428-31CF-46DF-7921B06E148D}"/>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sp>
        <p:nvSpPr>
          <p:cNvPr id="276" name="TextBox 275">
            <a:extLst>
              <a:ext uri="{FF2B5EF4-FFF2-40B4-BE49-F238E27FC236}">
                <a16:creationId xmlns:a16="http://schemas.microsoft.com/office/drawing/2014/main" id="{410D88F4-3FD1-5852-2366-DC385CC4A450}"/>
              </a:ext>
            </a:extLst>
          </p:cNvPr>
          <p:cNvSpPr txBox="1"/>
          <p:nvPr/>
        </p:nvSpPr>
        <p:spPr>
          <a:xfrm>
            <a:off x="149237" y="665787"/>
            <a:ext cx="11489635" cy="1200329"/>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
                <a:srgbClr val="F56600"/>
              </a:buClr>
              <a:buSzTx/>
              <a:buFontTx/>
              <a:buBlip>
                <a:blip r:embed="rId5"/>
              </a:buBlip>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To develop a new paradigm of desalination for the agriculture sector,  </a:t>
            </a:r>
          </a:p>
          <a:p>
            <a:pPr marL="238125" marR="0" lvl="1" indent="0" algn="l" defTabSz="914400" rtl="0" eaLnBrk="1" fontAlgn="auto" latinLnBrk="0" hangingPunct="1">
              <a:lnSpc>
                <a:spcPct val="100000"/>
              </a:lnSpc>
              <a:spcBef>
                <a:spcPts val="0"/>
              </a:spcBef>
              <a:spcAft>
                <a:spcPts val="0"/>
              </a:spcAft>
              <a:buClr>
                <a:srgbClr val="F56600"/>
              </a:buClr>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partial desalination (focus on NF innovations)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whereby tailored water quality is produced in accordance with the salinity tolerance of target crops. </a:t>
            </a:r>
          </a:p>
        </p:txBody>
      </p:sp>
      <p:sp>
        <p:nvSpPr>
          <p:cNvPr id="277" name="Title 1">
            <a:extLst>
              <a:ext uri="{FF2B5EF4-FFF2-40B4-BE49-F238E27FC236}">
                <a16:creationId xmlns:a16="http://schemas.microsoft.com/office/drawing/2014/main" id="{C8AF775F-9855-0F5D-C7DC-7AEE4176E45D}"/>
              </a:ext>
            </a:extLst>
          </p:cNvPr>
          <p:cNvSpPr txBox="1">
            <a:spLocks/>
          </p:cNvSpPr>
          <p:nvPr/>
        </p:nvSpPr>
        <p:spPr>
          <a:xfrm>
            <a:off x="3257075" y="63500"/>
            <a:ext cx="5677850" cy="578110"/>
          </a:xfrm>
          <a:prstGeom prst="rect">
            <a:avLst/>
          </a:prstGeom>
        </p:spPr>
        <p:txBody>
          <a:bodyPr/>
          <a:lstStyle>
            <a:lvl1pPr>
              <a:lnSpc>
                <a:spcPct val="90000"/>
              </a:lnSpc>
              <a:spcBef>
                <a:spcPct val="0"/>
              </a:spcBef>
              <a:buNone/>
              <a:defRPr sz="4400" b="1">
                <a:solidFill>
                  <a:srgbClr val="002060"/>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Goal</a:t>
            </a:r>
          </a:p>
        </p:txBody>
      </p:sp>
      <p:grpSp>
        <p:nvGrpSpPr>
          <p:cNvPr id="286" name="Group 285">
            <a:extLst>
              <a:ext uri="{FF2B5EF4-FFF2-40B4-BE49-F238E27FC236}">
                <a16:creationId xmlns:a16="http://schemas.microsoft.com/office/drawing/2014/main" id="{90386DEA-1C5C-2B74-A68C-A5B4AE9BBCF6}"/>
              </a:ext>
            </a:extLst>
          </p:cNvPr>
          <p:cNvGrpSpPr/>
          <p:nvPr/>
        </p:nvGrpSpPr>
        <p:grpSpPr>
          <a:xfrm>
            <a:off x="8809594" y="5117748"/>
            <a:ext cx="1814294" cy="873127"/>
            <a:chOff x="10472123" y="1470589"/>
            <a:chExt cx="1814294" cy="873127"/>
          </a:xfrm>
        </p:grpSpPr>
        <p:pic>
          <p:nvPicPr>
            <p:cNvPr id="3" name="Picture 2" descr="A diagram of different types of weather&#10;&#10;Description automatically generated">
              <a:extLst>
                <a:ext uri="{FF2B5EF4-FFF2-40B4-BE49-F238E27FC236}">
                  <a16:creationId xmlns:a16="http://schemas.microsoft.com/office/drawing/2014/main" id="{5757027C-A7DE-01E1-B117-891DAEE43C5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8197" b="95902" l="9091" r="88811">
                          <a14:foregroundMark x1="46853" y1="8197" x2="58741" y2="17213"/>
                          <a14:foregroundMark x1="44056" y1="93443" x2="51049" y2="96721"/>
                        </a14:backgroundRemoval>
                      </a14:imgEffect>
                    </a14:imgLayer>
                  </a14:imgProps>
                </a:ext>
                <a:ext uri="{28A0092B-C50C-407E-A947-70E740481C1C}">
                  <a14:useLocalDpi xmlns:a14="http://schemas.microsoft.com/office/drawing/2010/main"/>
                </a:ext>
              </a:extLst>
            </a:blip>
            <a:srcRect/>
            <a:stretch>
              <a:fillRect/>
            </a:stretch>
          </p:blipFill>
          <p:spPr>
            <a:xfrm>
              <a:off x="10472123" y="1470589"/>
              <a:ext cx="910053" cy="770183"/>
            </a:xfrm>
            <a:prstGeom prst="rect">
              <a:avLst/>
            </a:prstGeom>
          </p:spPr>
        </p:pic>
        <p:sp>
          <p:nvSpPr>
            <p:cNvPr id="278" name="TextBox 277">
              <a:extLst>
                <a:ext uri="{FF2B5EF4-FFF2-40B4-BE49-F238E27FC236}">
                  <a16:creationId xmlns:a16="http://schemas.microsoft.com/office/drawing/2014/main" id="{A6C163F9-A16E-4C00-4573-38F03B85E618}"/>
                </a:ext>
              </a:extLst>
            </p:cNvPr>
            <p:cNvSpPr txBox="1"/>
            <p:nvPr/>
          </p:nvSpPr>
          <p:spPr>
            <a:xfrm>
              <a:off x="11279001" y="1531378"/>
              <a:ext cx="1007416" cy="812338"/>
            </a:xfrm>
            <a:prstGeom prst="rect">
              <a:avLst/>
            </a:prstGeom>
            <a:noFill/>
          </p:spPr>
          <p:txBody>
            <a:bodyPr wrap="square"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Aptos" panose="020B0004020202020204" pitchFamily="34" charset="0"/>
                  <a:ea typeface="+mn-ea"/>
                  <a:cs typeface="+mn-cs"/>
                </a:rPr>
                <a:t>Low water use</a:t>
              </a:r>
              <a:endParaRPr kumimoji="0" lang="en-US" sz="2400" b="1" i="0" u="none" strike="noStrike" kern="1200" cap="none" spc="0" normalizeH="0" baseline="0" noProof="0" dirty="0">
                <a:ln>
                  <a:noFill/>
                </a:ln>
                <a:solidFill>
                  <a:srgbClr val="0432FF"/>
                </a:solidFill>
                <a:effectLst/>
                <a:uLnTx/>
                <a:uFillTx/>
                <a:latin typeface="Aptos" panose="02110004020202020204"/>
                <a:ea typeface="+mn-ea"/>
                <a:cs typeface="+mn-cs"/>
              </a:endParaRPr>
            </a:p>
          </p:txBody>
        </p:sp>
      </p:grpSp>
      <p:grpSp>
        <p:nvGrpSpPr>
          <p:cNvPr id="285" name="Group 284">
            <a:extLst>
              <a:ext uri="{FF2B5EF4-FFF2-40B4-BE49-F238E27FC236}">
                <a16:creationId xmlns:a16="http://schemas.microsoft.com/office/drawing/2014/main" id="{ED440ACE-8548-61BB-FFBF-CF49098E0A27}"/>
              </a:ext>
            </a:extLst>
          </p:cNvPr>
          <p:cNvGrpSpPr/>
          <p:nvPr/>
        </p:nvGrpSpPr>
        <p:grpSpPr>
          <a:xfrm>
            <a:off x="10567519" y="5117748"/>
            <a:ext cx="1562938" cy="812338"/>
            <a:chOff x="10544940" y="2451151"/>
            <a:chExt cx="1562938" cy="812338"/>
          </a:xfrm>
        </p:grpSpPr>
        <p:sp>
          <p:nvSpPr>
            <p:cNvPr id="279" name="TextBox 278">
              <a:extLst>
                <a:ext uri="{FF2B5EF4-FFF2-40B4-BE49-F238E27FC236}">
                  <a16:creationId xmlns:a16="http://schemas.microsoft.com/office/drawing/2014/main" id="{583EA332-508E-6D5E-17D7-1614EBB68E68}"/>
                </a:ext>
              </a:extLst>
            </p:cNvPr>
            <p:cNvSpPr txBox="1"/>
            <p:nvPr/>
          </p:nvSpPr>
          <p:spPr>
            <a:xfrm>
              <a:off x="11262161" y="2451151"/>
              <a:ext cx="845717" cy="812338"/>
            </a:xfrm>
            <a:prstGeom prst="rect">
              <a:avLst/>
            </a:prstGeom>
            <a:solidFill>
              <a:schemeClr val="bg1"/>
            </a:solidFill>
          </p:spPr>
          <p:txBody>
            <a:bodyPr wrap="square"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Aptos" panose="020B0004020202020204" pitchFamily="34" charset="0"/>
                  <a:ea typeface="+mn-ea"/>
                  <a:cs typeface="+mn-cs"/>
                </a:rPr>
                <a:t>No soil use</a:t>
              </a:r>
              <a:endParaRPr kumimoji="0" lang="en-US" sz="2400" b="1" i="0" u="none" strike="noStrike" kern="1200" cap="none" spc="0" normalizeH="0" baseline="0" noProof="0" dirty="0">
                <a:ln>
                  <a:noFill/>
                </a:ln>
                <a:solidFill>
                  <a:srgbClr val="0432FF"/>
                </a:solidFill>
                <a:effectLst/>
                <a:uLnTx/>
                <a:uFillTx/>
                <a:latin typeface="Aptos" panose="02110004020202020204"/>
                <a:ea typeface="+mn-ea"/>
                <a:cs typeface="+mn-cs"/>
              </a:endParaRPr>
            </a:p>
          </p:txBody>
        </p:sp>
        <p:sp>
          <p:nvSpPr>
            <p:cNvPr id="280" name="Oval 279">
              <a:extLst>
                <a:ext uri="{FF2B5EF4-FFF2-40B4-BE49-F238E27FC236}">
                  <a16:creationId xmlns:a16="http://schemas.microsoft.com/office/drawing/2014/main" id="{FC4BD99A-C600-8544-23E9-C6F5CBFE1649}"/>
                </a:ext>
              </a:extLst>
            </p:cNvPr>
            <p:cNvSpPr/>
            <p:nvPr/>
          </p:nvSpPr>
          <p:spPr>
            <a:xfrm>
              <a:off x="10544940" y="2476391"/>
              <a:ext cx="706056" cy="694481"/>
            </a:xfrm>
            <a:prstGeom prst="ellipse">
              <a:avLst/>
            </a:prstGeom>
            <a:solidFill>
              <a:srgbClr val="AED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1" name="Picture 280" descr="A shovel in a pile of dirt&#10;&#10;Description automatically generated">
              <a:extLst>
                <a:ext uri="{FF2B5EF4-FFF2-40B4-BE49-F238E27FC236}">
                  <a16:creationId xmlns:a16="http://schemas.microsoft.com/office/drawing/2014/main" id="{0BF17B91-0DE1-84B5-8575-AC064F1C23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29821" y="2521725"/>
              <a:ext cx="609600" cy="609600"/>
            </a:xfrm>
            <a:prstGeom prst="rect">
              <a:avLst/>
            </a:prstGeom>
          </p:spPr>
        </p:pic>
        <p:sp>
          <p:nvSpPr>
            <p:cNvPr id="282" name="&quot;No&quot; Symbol 281">
              <a:extLst>
                <a:ext uri="{FF2B5EF4-FFF2-40B4-BE49-F238E27FC236}">
                  <a16:creationId xmlns:a16="http://schemas.microsoft.com/office/drawing/2014/main" id="{7303B8F7-C1EF-3BF2-F2AA-A281C6D9CC7A}"/>
                </a:ext>
              </a:extLst>
            </p:cNvPr>
            <p:cNvSpPr/>
            <p:nvPr/>
          </p:nvSpPr>
          <p:spPr>
            <a:xfrm>
              <a:off x="10602812" y="2557414"/>
              <a:ext cx="640080" cy="64008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83" name="TextBox 282">
            <a:extLst>
              <a:ext uri="{FF2B5EF4-FFF2-40B4-BE49-F238E27FC236}">
                <a16:creationId xmlns:a16="http://schemas.microsoft.com/office/drawing/2014/main" id="{715F2BB8-E44B-1F14-C628-34AE2D132630}"/>
              </a:ext>
            </a:extLst>
          </p:cNvPr>
          <p:cNvSpPr txBox="1"/>
          <p:nvPr/>
        </p:nvSpPr>
        <p:spPr>
          <a:xfrm>
            <a:off x="0" y="6519446"/>
            <a:ext cx="4507832"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mn-cs"/>
              </a:rPr>
              <a:t>(Tzeng et al., Desalination 613 (2025) 119072)</a:t>
            </a:r>
            <a:endParaRPr kumimoji="0" lang="en-US" sz="1050" b="0" i="1" u="none" strike="noStrike" kern="1200" cap="none" spc="0" normalizeH="0" baseline="0" noProof="0" dirty="0">
              <a:ln>
                <a:noFill/>
              </a:ln>
              <a:solidFill>
                <a:srgbClr val="0E2841"/>
              </a:solidFill>
              <a:effectLst/>
              <a:uLnTx/>
              <a:uFillTx/>
              <a:latin typeface="Aptos" panose="020B0004020202020204" pitchFamily="34" charset="0"/>
              <a:ea typeface="Times New Roman" panose="02020603050405020304" pitchFamily="18" charset="0"/>
              <a:cs typeface="+mn-cs"/>
            </a:endParaRPr>
          </a:p>
        </p:txBody>
      </p:sp>
      <p:grpSp>
        <p:nvGrpSpPr>
          <p:cNvPr id="577" name="Group 576">
            <a:extLst>
              <a:ext uri="{FF2B5EF4-FFF2-40B4-BE49-F238E27FC236}">
                <a16:creationId xmlns:a16="http://schemas.microsoft.com/office/drawing/2014/main" id="{BB8C44AB-3FB9-C01F-F0FD-88969C54B8B9}"/>
              </a:ext>
            </a:extLst>
          </p:cNvPr>
          <p:cNvGrpSpPr/>
          <p:nvPr/>
        </p:nvGrpSpPr>
        <p:grpSpPr>
          <a:xfrm>
            <a:off x="2005555" y="2518049"/>
            <a:ext cx="5885415" cy="4012594"/>
            <a:chOff x="-453015" y="2643627"/>
            <a:chExt cx="5885415" cy="4012594"/>
          </a:xfrm>
        </p:grpSpPr>
        <p:grpSp>
          <p:nvGrpSpPr>
            <p:cNvPr id="578" name="Group 577">
              <a:extLst>
                <a:ext uri="{FF2B5EF4-FFF2-40B4-BE49-F238E27FC236}">
                  <a16:creationId xmlns:a16="http://schemas.microsoft.com/office/drawing/2014/main" id="{B9D78477-36EC-0F3A-165E-0FE336A0F651}"/>
                </a:ext>
              </a:extLst>
            </p:cNvPr>
            <p:cNvGrpSpPr/>
            <p:nvPr/>
          </p:nvGrpSpPr>
          <p:grpSpPr>
            <a:xfrm>
              <a:off x="-440535" y="4626487"/>
              <a:ext cx="2776303" cy="635603"/>
              <a:chOff x="1305393" y="2443108"/>
              <a:chExt cx="2776303" cy="635603"/>
            </a:xfrm>
          </p:grpSpPr>
          <p:grpSp>
            <p:nvGrpSpPr>
              <p:cNvPr id="790" name="Group 789">
                <a:extLst>
                  <a:ext uri="{FF2B5EF4-FFF2-40B4-BE49-F238E27FC236}">
                    <a16:creationId xmlns:a16="http://schemas.microsoft.com/office/drawing/2014/main" id="{55EE2CD4-225C-2DE2-8643-4435F4506363}"/>
                  </a:ext>
                </a:extLst>
              </p:cNvPr>
              <p:cNvGrpSpPr/>
              <p:nvPr/>
            </p:nvGrpSpPr>
            <p:grpSpPr>
              <a:xfrm>
                <a:off x="1758377" y="2443108"/>
                <a:ext cx="2182337" cy="378317"/>
                <a:chOff x="3700279" y="1074892"/>
                <a:chExt cx="4868836" cy="844038"/>
              </a:xfrm>
            </p:grpSpPr>
            <p:grpSp>
              <p:nvGrpSpPr>
                <p:cNvPr id="807" name="Group 806">
                  <a:extLst>
                    <a:ext uri="{FF2B5EF4-FFF2-40B4-BE49-F238E27FC236}">
                      <a16:creationId xmlns:a16="http://schemas.microsoft.com/office/drawing/2014/main" id="{07A495D6-947A-DC37-7CBB-02D790E59FF3}"/>
                    </a:ext>
                  </a:extLst>
                </p:cNvPr>
                <p:cNvGrpSpPr/>
                <p:nvPr/>
              </p:nvGrpSpPr>
              <p:grpSpPr>
                <a:xfrm>
                  <a:off x="3700279" y="1074892"/>
                  <a:ext cx="4436402" cy="844038"/>
                  <a:chOff x="3383758" y="1411104"/>
                  <a:chExt cx="4436402" cy="844038"/>
                </a:xfrm>
              </p:grpSpPr>
              <p:sp>
                <p:nvSpPr>
                  <p:cNvPr id="828" name="Can 827">
                    <a:extLst>
                      <a:ext uri="{FF2B5EF4-FFF2-40B4-BE49-F238E27FC236}">
                        <a16:creationId xmlns:a16="http://schemas.microsoft.com/office/drawing/2014/main" id="{F93FA381-1D10-4199-A971-6E4790096A0E}"/>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9" name="Can 828">
                    <a:extLst>
                      <a:ext uri="{FF2B5EF4-FFF2-40B4-BE49-F238E27FC236}">
                        <a16:creationId xmlns:a16="http://schemas.microsoft.com/office/drawing/2014/main" id="{9ED57B27-FE65-28C9-07EE-C0E843CE5B24}"/>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08" name="Group 807">
                  <a:extLst>
                    <a:ext uri="{FF2B5EF4-FFF2-40B4-BE49-F238E27FC236}">
                      <a16:creationId xmlns:a16="http://schemas.microsoft.com/office/drawing/2014/main" id="{913C74FC-31B3-93F3-EE93-CEBFD5400766}"/>
                    </a:ext>
                  </a:extLst>
                </p:cNvPr>
                <p:cNvGrpSpPr/>
                <p:nvPr/>
              </p:nvGrpSpPr>
              <p:grpSpPr>
                <a:xfrm>
                  <a:off x="3840613" y="1209258"/>
                  <a:ext cx="4728502" cy="574041"/>
                  <a:chOff x="3840613" y="1209258"/>
                  <a:chExt cx="4728502" cy="574041"/>
                </a:xfrm>
              </p:grpSpPr>
              <p:grpSp>
                <p:nvGrpSpPr>
                  <p:cNvPr id="809" name="Group 808">
                    <a:extLst>
                      <a:ext uri="{FF2B5EF4-FFF2-40B4-BE49-F238E27FC236}">
                        <a16:creationId xmlns:a16="http://schemas.microsoft.com/office/drawing/2014/main" id="{AC0294C4-3DE2-F216-A74E-834D9D0F0442}"/>
                      </a:ext>
                    </a:extLst>
                  </p:cNvPr>
                  <p:cNvGrpSpPr/>
                  <p:nvPr/>
                </p:nvGrpSpPr>
                <p:grpSpPr>
                  <a:xfrm>
                    <a:off x="3840613" y="1209259"/>
                    <a:ext cx="790514" cy="574040"/>
                    <a:chOff x="3550428" y="2992776"/>
                    <a:chExt cx="790514" cy="574040"/>
                  </a:xfrm>
                </p:grpSpPr>
                <p:sp>
                  <p:nvSpPr>
                    <p:cNvPr id="826" name="Can 825">
                      <a:extLst>
                        <a:ext uri="{FF2B5EF4-FFF2-40B4-BE49-F238E27FC236}">
                          <a16:creationId xmlns:a16="http://schemas.microsoft.com/office/drawing/2014/main" id="{5541BA2E-5C0B-0B4B-C9BC-26B276FC7B94}"/>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7" name="Can 826">
                      <a:extLst>
                        <a:ext uri="{FF2B5EF4-FFF2-40B4-BE49-F238E27FC236}">
                          <a16:creationId xmlns:a16="http://schemas.microsoft.com/office/drawing/2014/main" id="{0FCDDE98-6338-F7AF-9E38-E5E54DA2F031}"/>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0" name="Group 809">
                    <a:extLst>
                      <a:ext uri="{FF2B5EF4-FFF2-40B4-BE49-F238E27FC236}">
                        <a16:creationId xmlns:a16="http://schemas.microsoft.com/office/drawing/2014/main" id="{07B89FB3-9CAA-39E4-1DA2-23023088E5A6}"/>
                      </a:ext>
                    </a:extLst>
                  </p:cNvPr>
                  <p:cNvGrpSpPr/>
                  <p:nvPr/>
                </p:nvGrpSpPr>
                <p:grpSpPr>
                  <a:xfrm>
                    <a:off x="4526764" y="1209259"/>
                    <a:ext cx="790514" cy="574040"/>
                    <a:chOff x="2697480" y="2936240"/>
                    <a:chExt cx="790514" cy="574040"/>
                  </a:xfrm>
                </p:grpSpPr>
                <p:sp>
                  <p:nvSpPr>
                    <p:cNvPr id="824" name="Can 823">
                      <a:extLst>
                        <a:ext uri="{FF2B5EF4-FFF2-40B4-BE49-F238E27FC236}">
                          <a16:creationId xmlns:a16="http://schemas.microsoft.com/office/drawing/2014/main" id="{9C2F11A0-3D75-A5DB-2D57-17FE0C89BBAB}"/>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5" name="Can 824">
                      <a:extLst>
                        <a:ext uri="{FF2B5EF4-FFF2-40B4-BE49-F238E27FC236}">
                          <a16:creationId xmlns:a16="http://schemas.microsoft.com/office/drawing/2014/main" id="{5205A888-C3A4-FBF2-8EA5-032E938FDE55}"/>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1" name="Group 810">
                    <a:extLst>
                      <a:ext uri="{FF2B5EF4-FFF2-40B4-BE49-F238E27FC236}">
                        <a16:creationId xmlns:a16="http://schemas.microsoft.com/office/drawing/2014/main" id="{8C638F37-F9CD-939B-227A-E76BFF84BC64}"/>
                      </a:ext>
                    </a:extLst>
                  </p:cNvPr>
                  <p:cNvGrpSpPr/>
                  <p:nvPr/>
                </p:nvGrpSpPr>
                <p:grpSpPr>
                  <a:xfrm>
                    <a:off x="5212915" y="1209259"/>
                    <a:ext cx="790514" cy="574040"/>
                    <a:chOff x="3550428" y="2992776"/>
                    <a:chExt cx="790514" cy="574040"/>
                  </a:xfrm>
                </p:grpSpPr>
                <p:sp>
                  <p:nvSpPr>
                    <p:cNvPr id="822" name="Can 821">
                      <a:extLst>
                        <a:ext uri="{FF2B5EF4-FFF2-40B4-BE49-F238E27FC236}">
                          <a16:creationId xmlns:a16="http://schemas.microsoft.com/office/drawing/2014/main" id="{CA10072F-B948-91B2-E111-B050F7175F10}"/>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3" name="Can 822">
                      <a:extLst>
                        <a:ext uri="{FF2B5EF4-FFF2-40B4-BE49-F238E27FC236}">
                          <a16:creationId xmlns:a16="http://schemas.microsoft.com/office/drawing/2014/main" id="{AA99A88C-7F7E-6103-ECDC-30C355C64E4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2" name="Group 811">
                    <a:extLst>
                      <a:ext uri="{FF2B5EF4-FFF2-40B4-BE49-F238E27FC236}">
                        <a16:creationId xmlns:a16="http://schemas.microsoft.com/office/drawing/2014/main" id="{5EF8D761-49EB-853A-0F10-592D58449DEE}"/>
                      </a:ext>
                    </a:extLst>
                  </p:cNvPr>
                  <p:cNvGrpSpPr/>
                  <p:nvPr/>
                </p:nvGrpSpPr>
                <p:grpSpPr>
                  <a:xfrm>
                    <a:off x="5899066" y="1209259"/>
                    <a:ext cx="790514" cy="574040"/>
                    <a:chOff x="3550428" y="2992776"/>
                    <a:chExt cx="790514" cy="574040"/>
                  </a:xfrm>
                </p:grpSpPr>
                <p:sp>
                  <p:nvSpPr>
                    <p:cNvPr id="820" name="Can 819">
                      <a:extLst>
                        <a:ext uri="{FF2B5EF4-FFF2-40B4-BE49-F238E27FC236}">
                          <a16:creationId xmlns:a16="http://schemas.microsoft.com/office/drawing/2014/main" id="{84788AAC-7C30-6AFA-90C0-73A4D3D17F82}"/>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1" name="Can 820">
                      <a:extLst>
                        <a:ext uri="{FF2B5EF4-FFF2-40B4-BE49-F238E27FC236}">
                          <a16:creationId xmlns:a16="http://schemas.microsoft.com/office/drawing/2014/main" id="{1CFB2059-650C-D509-CED0-0631F6335C9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3" name="Group 812">
                    <a:extLst>
                      <a:ext uri="{FF2B5EF4-FFF2-40B4-BE49-F238E27FC236}">
                        <a16:creationId xmlns:a16="http://schemas.microsoft.com/office/drawing/2014/main" id="{98E40695-B4DA-DA50-902D-531927220592}"/>
                      </a:ext>
                    </a:extLst>
                  </p:cNvPr>
                  <p:cNvGrpSpPr/>
                  <p:nvPr/>
                </p:nvGrpSpPr>
                <p:grpSpPr>
                  <a:xfrm>
                    <a:off x="6585218" y="1209258"/>
                    <a:ext cx="790512" cy="574040"/>
                    <a:chOff x="2697481" y="2936239"/>
                    <a:chExt cx="790512" cy="574040"/>
                  </a:xfrm>
                </p:grpSpPr>
                <p:sp>
                  <p:nvSpPr>
                    <p:cNvPr id="818" name="Can 817">
                      <a:extLst>
                        <a:ext uri="{FF2B5EF4-FFF2-40B4-BE49-F238E27FC236}">
                          <a16:creationId xmlns:a16="http://schemas.microsoft.com/office/drawing/2014/main" id="{E00253D6-37D6-5DC7-424E-E2EA7DFA15F3}"/>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9" name="Can 818">
                      <a:extLst>
                        <a:ext uri="{FF2B5EF4-FFF2-40B4-BE49-F238E27FC236}">
                          <a16:creationId xmlns:a16="http://schemas.microsoft.com/office/drawing/2014/main" id="{E4B5E7F1-2990-5273-9754-275194509935}"/>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4" name="Group 813">
                    <a:extLst>
                      <a:ext uri="{FF2B5EF4-FFF2-40B4-BE49-F238E27FC236}">
                        <a16:creationId xmlns:a16="http://schemas.microsoft.com/office/drawing/2014/main" id="{7DE4B8FC-071F-F861-B6E1-3C4CF1F819E8}"/>
                      </a:ext>
                    </a:extLst>
                  </p:cNvPr>
                  <p:cNvGrpSpPr/>
                  <p:nvPr/>
                </p:nvGrpSpPr>
                <p:grpSpPr>
                  <a:xfrm>
                    <a:off x="7271370" y="1209258"/>
                    <a:ext cx="790513" cy="574041"/>
                    <a:chOff x="3550429" y="2992775"/>
                    <a:chExt cx="790513" cy="574041"/>
                  </a:xfrm>
                </p:grpSpPr>
                <p:sp>
                  <p:nvSpPr>
                    <p:cNvPr id="816" name="Can 815">
                      <a:extLst>
                        <a:ext uri="{FF2B5EF4-FFF2-40B4-BE49-F238E27FC236}">
                          <a16:creationId xmlns:a16="http://schemas.microsoft.com/office/drawing/2014/main" id="{57979331-3B90-0F0A-2306-6A2781A20D3E}"/>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7" name="Can 816">
                      <a:extLst>
                        <a:ext uri="{FF2B5EF4-FFF2-40B4-BE49-F238E27FC236}">
                          <a16:creationId xmlns:a16="http://schemas.microsoft.com/office/drawing/2014/main" id="{3A5D9395-89CC-8E7E-7B5F-A25DDBE8293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815" name="Straight Arrow Connector 814">
                    <a:extLst>
                      <a:ext uri="{FF2B5EF4-FFF2-40B4-BE49-F238E27FC236}">
                        <a16:creationId xmlns:a16="http://schemas.microsoft.com/office/drawing/2014/main" id="{2A46B00B-78AA-1A58-A708-CA20B32DF878}"/>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cxnSp>
            <p:nvCxnSpPr>
              <p:cNvPr id="791" name="Elbow Connector 790">
                <a:extLst>
                  <a:ext uri="{FF2B5EF4-FFF2-40B4-BE49-F238E27FC236}">
                    <a16:creationId xmlns:a16="http://schemas.microsoft.com/office/drawing/2014/main" id="{7CE62229-3997-0126-0896-EF4298B4339A}"/>
                  </a:ext>
                </a:extLst>
              </p:cNvPr>
              <p:cNvCxnSpPr>
                <a:cxnSpLocks/>
              </p:cNvCxnSpPr>
              <p:nvPr/>
            </p:nvCxnSpPr>
            <p:spPr>
              <a:xfrm rot="16200000" flipH="1">
                <a:off x="3948833" y="2752970"/>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nvGrpSpPr>
              <p:cNvPr id="792" name="Group 791">
                <a:extLst>
                  <a:ext uri="{FF2B5EF4-FFF2-40B4-BE49-F238E27FC236}">
                    <a16:creationId xmlns:a16="http://schemas.microsoft.com/office/drawing/2014/main" id="{FA0283D5-E9F4-EE07-DD08-0F8FB430C90A}"/>
                  </a:ext>
                </a:extLst>
              </p:cNvPr>
              <p:cNvGrpSpPr/>
              <p:nvPr/>
            </p:nvGrpSpPr>
            <p:grpSpPr>
              <a:xfrm>
                <a:off x="1305393" y="2587751"/>
                <a:ext cx="2736864" cy="490960"/>
                <a:chOff x="1465598" y="2221482"/>
                <a:chExt cx="2736864" cy="490960"/>
              </a:xfrm>
            </p:grpSpPr>
            <p:grpSp>
              <p:nvGrpSpPr>
                <p:cNvPr id="793" name="Group 792">
                  <a:extLst>
                    <a:ext uri="{FF2B5EF4-FFF2-40B4-BE49-F238E27FC236}">
                      <a16:creationId xmlns:a16="http://schemas.microsoft.com/office/drawing/2014/main" id="{6D3385C9-E6FE-60F1-E281-EC014576E926}"/>
                    </a:ext>
                  </a:extLst>
                </p:cNvPr>
                <p:cNvGrpSpPr/>
                <p:nvPr/>
              </p:nvGrpSpPr>
              <p:grpSpPr>
                <a:xfrm>
                  <a:off x="1465598" y="2221482"/>
                  <a:ext cx="2736864" cy="172370"/>
                  <a:chOff x="1500350" y="6218709"/>
                  <a:chExt cx="2736864" cy="172370"/>
                </a:xfrm>
              </p:grpSpPr>
              <p:cxnSp>
                <p:nvCxnSpPr>
                  <p:cNvPr id="803" name="Straight Arrow Connector 802">
                    <a:extLst>
                      <a:ext uri="{FF2B5EF4-FFF2-40B4-BE49-F238E27FC236}">
                        <a16:creationId xmlns:a16="http://schemas.microsoft.com/office/drawing/2014/main" id="{40DE055A-542D-610B-F214-6C034BE7CD8F}"/>
                      </a:ext>
                    </a:extLst>
                  </p:cNvPr>
                  <p:cNvCxnSpPr>
                    <a:cxnSpLocks/>
                  </p:cNvCxnSpPr>
                  <p:nvPr/>
                </p:nvCxnSpPr>
                <p:spPr>
                  <a:xfrm>
                    <a:off x="3919171" y="6390048"/>
                    <a:ext cx="318043" cy="1031"/>
                  </a:xfrm>
                  <a:prstGeom prst="straightConnector1">
                    <a:avLst/>
                  </a:prstGeom>
                  <a:noFill/>
                  <a:ln w="38100" cap="flat" cmpd="sng" algn="ctr">
                    <a:solidFill>
                      <a:srgbClr val="FF0000"/>
                    </a:solidFill>
                    <a:prstDash val="solid"/>
                    <a:miter lim="800000"/>
                    <a:headEnd type="none" w="med" len="med"/>
                    <a:tailEnd type="none" w="med" len="med"/>
                  </a:ln>
                  <a:effectLst/>
                </p:spPr>
              </p:cxnSp>
              <p:grpSp>
                <p:nvGrpSpPr>
                  <p:cNvPr id="804" name="Group 803">
                    <a:extLst>
                      <a:ext uri="{FF2B5EF4-FFF2-40B4-BE49-F238E27FC236}">
                        <a16:creationId xmlns:a16="http://schemas.microsoft.com/office/drawing/2014/main" id="{B8D323C6-00CD-457C-EFA6-077010F80E3D}"/>
                      </a:ext>
                    </a:extLst>
                  </p:cNvPr>
                  <p:cNvGrpSpPr/>
                  <p:nvPr/>
                </p:nvGrpSpPr>
                <p:grpSpPr>
                  <a:xfrm>
                    <a:off x="1500350" y="6218709"/>
                    <a:ext cx="458545" cy="137160"/>
                    <a:chOff x="1533328" y="274956"/>
                    <a:chExt cx="458545" cy="137160"/>
                  </a:xfrm>
                </p:grpSpPr>
                <p:sp>
                  <p:nvSpPr>
                    <p:cNvPr id="805" name="Freeform 804">
                      <a:extLst>
                        <a:ext uri="{FF2B5EF4-FFF2-40B4-BE49-F238E27FC236}">
                          <a16:creationId xmlns:a16="http://schemas.microsoft.com/office/drawing/2014/main" id="{07F864A6-60C9-F264-2BBB-6788F5EC4542}"/>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806" name="Straight Arrow Connector 805">
                      <a:extLst>
                        <a:ext uri="{FF2B5EF4-FFF2-40B4-BE49-F238E27FC236}">
                          <a16:creationId xmlns:a16="http://schemas.microsoft.com/office/drawing/2014/main" id="{63A6B9E6-A758-783D-2596-ADC440E172ED}"/>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cxnSp>
              <p:nvCxnSpPr>
                <p:cNvPr id="794" name="Straight Connector 793">
                  <a:extLst>
                    <a:ext uri="{FF2B5EF4-FFF2-40B4-BE49-F238E27FC236}">
                      <a16:creationId xmlns:a16="http://schemas.microsoft.com/office/drawing/2014/main" id="{9A71EC50-D871-E16F-7CA9-6838689E586B}"/>
                    </a:ext>
                  </a:extLst>
                </p:cNvPr>
                <p:cNvCxnSpPr>
                  <a:cxnSpLocks/>
                </p:cNvCxnSpPr>
                <p:nvPr/>
              </p:nvCxnSpPr>
              <p:spPr>
                <a:xfrm flipH="1">
                  <a:off x="1737446" y="2614350"/>
                  <a:ext cx="2378804"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795" name="Straight Connector 794">
                  <a:extLst>
                    <a:ext uri="{FF2B5EF4-FFF2-40B4-BE49-F238E27FC236}">
                      <a16:creationId xmlns:a16="http://schemas.microsoft.com/office/drawing/2014/main" id="{F6F1DE73-74C7-A908-8A78-4974B90E0512}"/>
                    </a:ext>
                  </a:extLst>
                </p:cNvPr>
                <p:cNvCxnSpPr>
                  <a:cxnSpLocks/>
                </p:cNvCxnSpPr>
                <p:nvPr/>
              </p:nvCxnSpPr>
              <p:spPr>
                <a:xfrm>
                  <a:off x="4099884" y="2438400"/>
                  <a:ext cx="0" cy="192531"/>
                </a:xfrm>
                <a:prstGeom prst="line">
                  <a:avLst/>
                </a:prstGeom>
                <a:noFill/>
                <a:ln w="38100" cap="flat" cmpd="sng" algn="ctr">
                  <a:solidFill>
                    <a:srgbClr val="FF0000"/>
                  </a:solidFill>
                  <a:prstDash val="solid"/>
                  <a:miter lim="800000"/>
                  <a:headEnd type="none" w="med" len="med"/>
                  <a:tailEnd type="none" w="med" len="med"/>
                </a:ln>
                <a:effectLst/>
              </p:spPr>
            </p:cxnSp>
            <p:cxnSp>
              <p:nvCxnSpPr>
                <p:cNvPr id="796" name="Straight Connector 795">
                  <a:extLst>
                    <a:ext uri="{FF2B5EF4-FFF2-40B4-BE49-F238E27FC236}">
                      <a16:creationId xmlns:a16="http://schemas.microsoft.com/office/drawing/2014/main" id="{F278DCBD-7627-7658-3714-7D991219BCF3}"/>
                    </a:ext>
                  </a:extLst>
                </p:cNvPr>
                <p:cNvCxnSpPr>
                  <a:cxnSpLocks/>
                </p:cNvCxnSpPr>
                <p:nvPr/>
              </p:nvCxnSpPr>
              <p:spPr>
                <a:xfrm>
                  <a:off x="1756891" y="2284965"/>
                  <a:ext cx="0" cy="329291"/>
                </a:xfrm>
                <a:prstGeom prst="line">
                  <a:avLst/>
                </a:prstGeom>
                <a:noFill/>
                <a:ln w="38100" cap="flat" cmpd="sng" algn="ctr">
                  <a:solidFill>
                    <a:srgbClr val="FF0000"/>
                  </a:solidFill>
                  <a:prstDash val="solid"/>
                  <a:miter lim="800000"/>
                  <a:headEnd type="triangle" w="med" len="med"/>
                  <a:tailEnd type="none" w="med" len="med"/>
                </a:ln>
                <a:effectLst/>
              </p:spPr>
            </p:cxnSp>
            <p:sp>
              <p:nvSpPr>
                <p:cNvPr id="797" name="Freeform 796">
                  <a:extLst>
                    <a:ext uri="{FF2B5EF4-FFF2-40B4-BE49-F238E27FC236}">
                      <a16:creationId xmlns:a16="http://schemas.microsoft.com/office/drawing/2014/main" id="{9FE225DC-B370-5BCA-52EB-40103B9553D3}"/>
                    </a:ext>
                  </a:extLst>
                </p:cNvPr>
                <p:cNvSpPr>
                  <a:spLocks noChangeAspect="1"/>
                </p:cNvSpPr>
                <p:nvPr/>
              </p:nvSpPr>
              <p:spPr>
                <a:xfrm flipH="1">
                  <a:off x="2196885" y="2575282"/>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98" name="Group 797">
                  <a:extLst>
                    <a:ext uri="{FF2B5EF4-FFF2-40B4-BE49-F238E27FC236}">
                      <a16:creationId xmlns:a16="http://schemas.microsoft.com/office/drawing/2014/main" id="{3AD16EBD-33F8-8D74-5504-A51FE69F7226}"/>
                    </a:ext>
                  </a:extLst>
                </p:cNvPr>
                <p:cNvGrpSpPr/>
                <p:nvPr/>
              </p:nvGrpSpPr>
              <p:grpSpPr>
                <a:xfrm>
                  <a:off x="4013968" y="2348132"/>
                  <a:ext cx="182880" cy="144820"/>
                  <a:chOff x="4019984" y="2348132"/>
                  <a:chExt cx="182880" cy="144820"/>
                </a:xfrm>
              </p:grpSpPr>
              <p:sp>
                <p:nvSpPr>
                  <p:cNvPr id="799" name="Triangle 798">
                    <a:extLst>
                      <a:ext uri="{FF2B5EF4-FFF2-40B4-BE49-F238E27FC236}">
                        <a16:creationId xmlns:a16="http://schemas.microsoft.com/office/drawing/2014/main" id="{723BBAF2-244A-ECA1-1735-D64F6CC7DDDE}"/>
                      </a:ext>
                    </a:extLst>
                  </p:cNvPr>
                  <p:cNvSpPr/>
                  <p:nvPr/>
                </p:nvSpPr>
                <p:spPr>
                  <a:xfrm flipH="1">
                    <a:off x="4062052" y="2395015"/>
                    <a:ext cx="91439" cy="97937"/>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00" name="Group 799">
                    <a:extLst>
                      <a:ext uri="{FF2B5EF4-FFF2-40B4-BE49-F238E27FC236}">
                        <a16:creationId xmlns:a16="http://schemas.microsoft.com/office/drawing/2014/main" id="{6F516690-8C3F-A55B-E6A9-7F3A5A682679}"/>
                      </a:ext>
                    </a:extLst>
                  </p:cNvPr>
                  <p:cNvGrpSpPr>
                    <a:grpSpLocks/>
                  </p:cNvGrpSpPr>
                  <p:nvPr/>
                </p:nvGrpSpPr>
                <p:grpSpPr>
                  <a:xfrm rot="10800000" flipV="1">
                    <a:off x="4019984" y="2348132"/>
                    <a:ext cx="182880" cy="97050"/>
                    <a:chOff x="3929956" y="1734566"/>
                    <a:chExt cx="221973" cy="126166"/>
                  </a:xfrm>
                </p:grpSpPr>
                <p:sp>
                  <p:nvSpPr>
                    <p:cNvPr id="801" name="Triangle 800">
                      <a:extLst>
                        <a:ext uri="{FF2B5EF4-FFF2-40B4-BE49-F238E27FC236}">
                          <a16:creationId xmlns:a16="http://schemas.microsoft.com/office/drawing/2014/main" id="{49A4A843-B279-E100-3868-5D5FD50B3495}"/>
                        </a:ext>
                      </a:extLst>
                    </p:cNvPr>
                    <p:cNvSpPr/>
                    <p:nvPr/>
                  </p:nvSpPr>
                  <p:spPr>
                    <a:xfrm rot="16200000">
                      <a:off x="4033057" y="1741860"/>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02" name="Triangle 801">
                      <a:extLst>
                        <a:ext uri="{FF2B5EF4-FFF2-40B4-BE49-F238E27FC236}">
                          <a16:creationId xmlns:a16="http://schemas.microsoft.com/office/drawing/2014/main" id="{F5B6084B-F3AC-516B-9709-29B9D690C908}"/>
                        </a:ext>
                      </a:extLst>
                    </p:cNvPr>
                    <p:cNvSpPr/>
                    <p:nvPr/>
                  </p:nvSpPr>
                  <p:spPr>
                    <a:xfrm rot="5400000" flipH="1">
                      <a:off x="3929956" y="1734566"/>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grpSp>
        <p:grpSp>
          <p:nvGrpSpPr>
            <p:cNvPr id="579" name="Group 578">
              <a:extLst>
                <a:ext uri="{FF2B5EF4-FFF2-40B4-BE49-F238E27FC236}">
                  <a16:creationId xmlns:a16="http://schemas.microsoft.com/office/drawing/2014/main" id="{F9E32895-2500-3F82-BDC2-A981E59F31DF}"/>
                </a:ext>
              </a:extLst>
            </p:cNvPr>
            <p:cNvGrpSpPr/>
            <p:nvPr/>
          </p:nvGrpSpPr>
          <p:grpSpPr>
            <a:xfrm>
              <a:off x="-434796" y="2643627"/>
              <a:ext cx="2634257" cy="457660"/>
              <a:chOff x="1318881" y="661358"/>
              <a:chExt cx="2634257" cy="457660"/>
            </a:xfrm>
          </p:grpSpPr>
          <p:grpSp>
            <p:nvGrpSpPr>
              <p:cNvPr id="761" name="Group 760">
                <a:extLst>
                  <a:ext uri="{FF2B5EF4-FFF2-40B4-BE49-F238E27FC236}">
                    <a16:creationId xmlns:a16="http://schemas.microsoft.com/office/drawing/2014/main" id="{62AD54ED-CF25-409E-3941-35EF13D31D11}"/>
                  </a:ext>
                </a:extLst>
              </p:cNvPr>
              <p:cNvGrpSpPr/>
              <p:nvPr/>
            </p:nvGrpSpPr>
            <p:grpSpPr>
              <a:xfrm>
                <a:off x="1318881" y="661358"/>
                <a:ext cx="2634257" cy="378317"/>
                <a:chOff x="1533328" y="137126"/>
                <a:chExt cx="2634257" cy="378317"/>
              </a:xfrm>
            </p:grpSpPr>
            <p:grpSp>
              <p:nvGrpSpPr>
                <p:cNvPr id="763" name="Group 762">
                  <a:extLst>
                    <a:ext uri="{FF2B5EF4-FFF2-40B4-BE49-F238E27FC236}">
                      <a16:creationId xmlns:a16="http://schemas.microsoft.com/office/drawing/2014/main" id="{D4DA133E-F52E-650B-FD36-A3212E50027D}"/>
                    </a:ext>
                  </a:extLst>
                </p:cNvPr>
                <p:cNvGrpSpPr/>
                <p:nvPr/>
              </p:nvGrpSpPr>
              <p:grpSpPr>
                <a:xfrm>
                  <a:off x="1985247" y="137126"/>
                  <a:ext cx="2182338" cy="378317"/>
                  <a:chOff x="3700279" y="1074892"/>
                  <a:chExt cx="4868836" cy="844038"/>
                </a:xfrm>
              </p:grpSpPr>
              <p:grpSp>
                <p:nvGrpSpPr>
                  <p:cNvPr id="767" name="Group 766">
                    <a:extLst>
                      <a:ext uri="{FF2B5EF4-FFF2-40B4-BE49-F238E27FC236}">
                        <a16:creationId xmlns:a16="http://schemas.microsoft.com/office/drawing/2014/main" id="{DEB83375-46CB-15C3-1C0C-A05598988988}"/>
                      </a:ext>
                    </a:extLst>
                  </p:cNvPr>
                  <p:cNvGrpSpPr/>
                  <p:nvPr/>
                </p:nvGrpSpPr>
                <p:grpSpPr>
                  <a:xfrm>
                    <a:off x="3700279" y="1074892"/>
                    <a:ext cx="4436402" cy="844038"/>
                    <a:chOff x="3383758" y="1411104"/>
                    <a:chExt cx="4436402" cy="844038"/>
                  </a:xfrm>
                </p:grpSpPr>
                <p:sp>
                  <p:nvSpPr>
                    <p:cNvPr id="788" name="Can 787">
                      <a:extLst>
                        <a:ext uri="{FF2B5EF4-FFF2-40B4-BE49-F238E27FC236}">
                          <a16:creationId xmlns:a16="http://schemas.microsoft.com/office/drawing/2014/main" id="{03C3F4D2-C3C9-F6A9-5548-A294C2273868}"/>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9" name="Can 788">
                      <a:extLst>
                        <a:ext uri="{FF2B5EF4-FFF2-40B4-BE49-F238E27FC236}">
                          <a16:creationId xmlns:a16="http://schemas.microsoft.com/office/drawing/2014/main" id="{BEFDBD6E-6749-7105-A4DC-6F9B5D45C5B6}"/>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68" name="Group 767">
                    <a:extLst>
                      <a:ext uri="{FF2B5EF4-FFF2-40B4-BE49-F238E27FC236}">
                        <a16:creationId xmlns:a16="http://schemas.microsoft.com/office/drawing/2014/main" id="{0822F290-3505-B35B-2EFD-51B502B948AC}"/>
                      </a:ext>
                    </a:extLst>
                  </p:cNvPr>
                  <p:cNvGrpSpPr/>
                  <p:nvPr/>
                </p:nvGrpSpPr>
                <p:grpSpPr>
                  <a:xfrm>
                    <a:off x="3840613" y="1209258"/>
                    <a:ext cx="4728502" cy="574041"/>
                    <a:chOff x="3840613" y="1209258"/>
                    <a:chExt cx="4728502" cy="574041"/>
                  </a:xfrm>
                </p:grpSpPr>
                <p:grpSp>
                  <p:nvGrpSpPr>
                    <p:cNvPr id="769" name="Group 768">
                      <a:extLst>
                        <a:ext uri="{FF2B5EF4-FFF2-40B4-BE49-F238E27FC236}">
                          <a16:creationId xmlns:a16="http://schemas.microsoft.com/office/drawing/2014/main" id="{75E5A986-FAFF-9F7A-A714-6FB80397D63B}"/>
                        </a:ext>
                      </a:extLst>
                    </p:cNvPr>
                    <p:cNvGrpSpPr/>
                    <p:nvPr/>
                  </p:nvGrpSpPr>
                  <p:grpSpPr>
                    <a:xfrm>
                      <a:off x="3840613" y="1209259"/>
                      <a:ext cx="790514" cy="574040"/>
                      <a:chOff x="3550428" y="2992776"/>
                      <a:chExt cx="790514" cy="574040"/>
                    </a:xfrm>
                  </p:grpSpPr>
                  <p:sp>
                    <p:nvSpPr>
                      <p:cNvPr id="786" name="Can 785">
                        <a:extLst>
                          <a:ext uri="{FF2B5EF4-FFF2-40B4-BE49-F238E27FC236}">
                            <a16:creationId xmlns:a16="http://schemas.microsoft.com/office/drawing/2014/main" id="{BF4FF2FC-7DBA-E889-E480-083BF433489C}"/>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7" name="Can 786">
                        <a:extLst>
                          <a:ext uri="{FF2B5EF4-FFF2-40B4-BE49-F238E27FC236}">
                            <a16:creationId xmlns:a16="http://schemas.microsoft.com/office/drawing/2014/main" id="{15665290-AA80-419F-605A-322F51E8AD7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0" name="Group 769">
                      <a:extLst>
                        <a:ext uri="{FF2B5EF4-FFF2-40B4-BE49-F238E27FC236}">
                          <a16:creationId xmlns:a16="http://schemas.microsoft.com/office/drawing/2014/main" id="{E3A2D736-65B8-0E0D-3D62-2FB75DFEEABF}"/>
                        </a:ext>
                      </a:extLst>
                    </p:cNvPr>
                    <p:cNvGrpSpPr/>
                    <p:nvPr/>
                  </p:nvGrpSpPr>
                  <p:grpSpPr>
                    <a:xfrm>
                      <a:off x="4526764" y="1209259"/>
                      <a:ext cx="790514" cy="574040"/>
                      <a:chOff x="2697480" y="2936240"/>
                      <a:chExt cx="790514" cy="574040"/>
                    </a:xfrm>
                  </p:grpSpPr>
                  <p:sp>
                    <p:nvSpPr>
                      <p:cNvPr id="784" name="Can 783">
                        <a:extLst>
                          <a:ext uri="{FF2B5EF4-FFF2-40B4-BE49-F238E27FC236}">
                            <a16:creationId xmlns:a16="http://schemas.microsoft.com/office/drawing/2014/main" id="{A90C6D82-4A90-4DEA-251C-06CADB4E817F}"/>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5" name="Can 784">
                        <a:extLst>
                          <a:ext uri="{FF2B5EF4-FFF2-40B4-BE49-F238E27FC236}">
                            <a16:creationId xmlns:a16="http://schemas.microsoft.com/office/drawing/2014/main" id="{F54EE04C-DDE7-C1E9-E364-F9DEFA591D5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1" name="Group 770">
                      <a:extLst>
                        <a:ext uri="{FF2B5EF4-FFF2-40B4-BE49-F238E27FC236}">
                          <a16:creationId xmlns:a16="http://schemas.microsoft.com/office/drawing/2014/main" id="{5CDBC16F-317B-A983-3C44-53ECCCDAEC08}"/>
                        </a:ext>
                      </a:extLst>
                    </p:cNvPr>
                    <p:cNvGrpSpPr/>
                    <p:nvPr/>
                  </p:nvGrpSpPr>
                  <p:grpSpPr>
                    <a:xfrm>
                      <a:off x="5212915" y="1209259"/>
                      <a:ext cx="790514" cy="574040"/>
                      <a:chOff x="3550428" y="2992776"/>
                      <a:chExt cx="790514" cy="574040"/>
                    </a:xfrm>
                  </p:grpSpPr>
                  <p:sp>
                    <p:nvSpPr>
                      <p:cNvPr id="782" name="Can 781">
                        <a:extLst>
                          <a:ext uri="{FF2B5EF4-FFF2-40B4-BE49-F238E27FC236}">
                            <a16:creationId xmlns:a16="http://schemas.microsoft.com/office/drawing/2014/main" id="{0961DAC7-4C25-97F0-EC69-EAE8672DEBEA}"/>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3" name="Can 782">
                        <a:extLst>
                          <a:ext uri="{FF2B5EF4-FFF2-40B4-BE49-F238E27FC236}">
                            <a16:creationId xmlns:a16="http://schemas.microsoft.com/office/drawing/2014/main" id="{3AB531D1-9638-0214-E1BE-99E53024FC8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2" name="Group 771">
                      <a:extLst>
                        <a:ext uri="{FF2B5EF4-FFF2-40B4-BE49-F238E27FC236}">
                          <a16:creationId xmlns:a16="http://schemas.microsoft.com/office/drawing/2014/main" id="{07F2871F-F1FF-0890-9B25-8C0D63EA76A9}"/>
                        </a:ext>
                      </a:extLst>
                    </p:cNvPr>
                    <p:cNvGrpSpPr/>
                    <p:nvPr/>
                  </p:nvGrpSpPr>
                  <p:grpSpPr>
                    <a:xfrm>
                      <a:off x="5899066" y="1209259"/>
                      <a:ext cx="790514" cy="574040"/>
                      <a:chOff x="3550428" y="2992776"/>
                      <a:chExt cx="790514" cy="574040"/>
                    </a:xfrm>
                  </p:grpSpPr>
                  <p:sp>
                    <p:nvSpPr>
                      <p:cNvPr id="780" name="Can 779">
                        <a:extLst>
                          <a:ext uri="{FF2B5EF4-FFF2-40B4-BE49-F238E27FC236}">
                            <a16:creationId xmlns:a16="http://schemas.microsoft.com/office/drawing/2014/main" id="{E860B04B-4C0E-2ED1-AADB-15005FC78543}"/>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1" name="Can 780">
                        <a:extLst>
                          <a:ext uri="{FF2B5EF4-FFF2-40B4-BE49-F238E27FC236}">
                            <a16:creationId xmlns:a16="http://schemas.microsoft.com/office/drawing/2014/main" id="{745BA112-6B01-107C-817E-0582D6291B6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3" name="Group 772">
                      <a:extLst>
                        <a:ext uri="{FF2B5EF4-FFF2-40B4-BE49-F238E27FC236}">
                          <a16:creationId xmlns:a16="http://schemas.microsoft.com/office/drawing/2014/main" id="{E4163DDD-20D2-3956-C204-1511F0F6656D}"/>
                        </a:ext>
                      </a:extLst>
                    </p:cNvPr>
                    <p:cNvGrpSpPr/>
                    <p:nvPr/>
                  </p:nvGrpSpPr>
                  <p:grpSpPr>
                    <a:xfrm>
                      <a:off x="6585218" y="1209258"/>
                      <a:ext cx="790512" cy="574040"/>
                      <a:chOff x="2697481" y="2936239"/>
                      <a:chExt cx="790512" cy="574040"/>
                    </a:xfrm>
                  </p:grpSpPr>
                  <p:sp>
                    <p:nvSpPr>
                      <p:cNvPr id="778" name="Can 777">
                        <a:extLst>
                          <a:ext uri="{FF2B5EF4-FFF2-40B4-BE49-F238E27FC236}">
                            <a16:creationId xmlns:a16="http://schemas.microsoft.com/office/drawing/2014/main" id="{E95C4A1F-A62D-F0A1-016B-07F04A259B91}"/>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9" name="Can 778">
                        <a:extLst>
                          <a:ext uri="{FF2B5EF4-FFF2-40B4-BE49-F238E27FC236}">
                            <a16:creationId xmlns:a16="http://schemas.microsoft.com/office/drawing/2014/main" id="{34C5A9B0-1A6D-6CC5-703D-B28FCFEB4C8A}"/>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4" name="Group 773">
                      <a:extLst>
                        <a:ext uri="{FF2B5EF4-FFF2-40B4-BE49-F238E27FC236}">
                          <a16:creationId xmlns:a16="http://schemas.microsoft.com/office/drawing/2014/main" id="{30EE31EE-D3A3-097F-D245-FC4870A11C9C}"/>
                        </a:ext>
                      </a:extLst>
                    </p:cNvPr>
                    <p:cNvGrpSpPr/>
                    <p:nvPr/>
                  </p:nvGrpSpPr>
                  <p:grpSpPr>
                    <a:xfrm>
                      <a:off x="7271370" y="1209258"/>
                      <a:ext cx="790512" cy="574040"/>
                      <a:chOff x="3550429" y="2992775"/>
                      <a:chExt cx="790512" cy="574040"/>
                    </a:xfrm>
                  </p:grpSpPr>
                  <p:sp>
                    <p:nvSpPr>
                      <p:cNvPr id="776" name="Can 775">
                        <a:extLst>
                          <a:ext uri="{FF2B5EF4-FFF2-40B4-BE49-F238E27FC236}">
                            <a16:creationId xmlns:a16="http://schemas.microsoft.com/office/drawing/2014/main" id="{CA517CC1-5133-61C5-E2C2-E73F20DB5EF4}"/>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7" name="Can 776">
                        <a:extLst>
                          <a:ext uri="{FF2B5EF4-FFF2-40B4-BE49-F238E27FC236}">
                            <a16:creationId xmlns:a16="http://schemas.microsoft.com/office/drawing/2014/main" id="{4BB4964B-A9B5-4F98-526F-C7B8EBB9075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775" name="Straight Arrow Connector 774">
                      <a:extLst>
                        <a:ext uri="{FF2B5EF4-FFF2-40B4-BE49-F238E27FC236}">
                          <a16:creationId xmlns:a16="http://schemas.microsoft.com/office/drawing/2014/main" id="{B446157C-8BC7-8B14-624F-3339782C7B26}"/>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nvGrpSpPr>
                <p:cNvPr id="764" name="Group 763">
                  <a:extLst>
                    <a:ext uri="{FF2B5EF4-FFF2-40B4-BE49-F238E27FC236}">
                      <a16:creationId xmlns:a16="http://schemas.microsoft.com/office/drawing/2014/main" id="{4A95D002-0D20-0EBA-B8BC-EAA478349FE0}"/>
                    </a:ext>
                  </a:extLst>
                </p:cNvPr>
                <p:cNvGrpSpPr/>
                <p:nvPr/>
              </p:nvGrpSpPr>
              <p:grpSpPr>
                <a:xfrm>
                  <a:off x="1533328" y="274956"/>
                  <a:ext cx="458545" cy="137160"/>
                  <a:chOff x="1533328" y="274956"/>
                  <a:chExt cx="458545" cy="137160"/>
                </a:xfrm>
              </p:grpSpPr>
              <p:sp>
                <p:nvSpPr>
                  <p:cNvPr id="765" name="Freeform 764">
                    <a:extLst>
                      <a:ext uri="{FF2B5EF4-FFF2-40B4-BE49-F238E27FC236}">
                        <a16:creationId xmlns:a16="http://schemas.microsoft.com/office/drawing/2014/main" id="{3474269D-FF02-2ED3-0AF5-1895D289459A}"/>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66" name="Straight Arrow Connector 765">
                    <a:extLst>
                      <a:ext uri="{FF2B5EF4-FFF2-40B4-BE49-F238E27FC236}">
                        <a16:creationId xmlns:a16="http://schemas.microsoft.com/office/drawing/2014/main" id="{A795B0C3-1401-7034-8BB6-0BC103AFBC09}"/>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cxnSp>
            <p:nvCxnSpPr>
              <p:cNvPr id="762" name="Elbow Connector 761">
                <a:extLst>
                  <a:ext uri="{FF2B5EF4-FFF2-40B4-BE49-F238E27FC236}">
                    <a16:creationId xmlns:a16="http://schemas.microsoft.com/office/drawing/2014/main" id="{DCBA5A76-CA43-2FCC-5EE0-025015AC75C2}"/>
                  </a:ext>
                </a:extLst>
              </p:cNvPr>
              <p:cNvCxnSpPr>
                <a:cxnSpLocks/>
              </p:cNvCxnSpPr>
              <p:nvPr/>
            </p:nvCxnSpPr>
            <p:spPr>
              <a:xfrm rot="16200000" flipH="1">
                <a:off x="3712064" y="986154"/>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580" name="Group 579">
              <a:extLst>
                <a:ext uri="{FF2B5EF4-FFF2-40B4-BE49-F238E27FC236}">
                  <a16:creationId xmlns:a16="http://schemas.microsoft.com/office/drawing/2014/main" id="{679C7F6F-9CDA-9DA7-1383-EA747239FA0F}"/>
                </a:ext>
              </a:extLst>
            </p:cNvPr>
            <p:cNvGrpSpPr/>
            <p:nvPr/>
          </p:nvGrpSpPr>
          <p:grpSpPr>
            <a:xfrm>
              <a:off x="-449801" y="3968571"/>
              <a:ext cx="2648182" cy="450834"/>
              <a:chOff x="1296127" y="1874131"/>
              <a:chExt cx="2648182" cy="450834"/>
            </a:xfrm>
          </p:grpSpPr>
          <p:grpSp>
            <p:nvGrpSpPr>
              <p:cNvPr id="732" name="Group 731">
                <a:extLst>
                  <a:ext uri="{FF2B5EF4-FFF2-40B4-BE49-F238E27FC236}">
                    <a16:creationId xmlns:a16="http://schemas.microsoft.com/office/drawing/2014/main" id="{DA2B368A-4A87-E9AA-E05F-FA850BBD795B}"/>
                  </a:ext>
                </a:extLst>
              </p:cNvPr>
              <p:cNvGrpSpPr/>
              <p:nvPr/>
            </p:nvGrpSpPr>
            <p:grpSpPr>
              <a:xfrm>
                <a:off x="1296127" y="1874131"/>
                <a:ext cx="2648182" cy="378316"/>
                <a:chOff x="1524021" y="2515489"/>
                <a:chExt cx="2648182" cy="378316"/>
              </a:xfrm>
            </p:grpSpPr>
            <p:grpSp>
              <p:nvGrpSpPr>
                <p:cNvPr id="734" name="Group 733">
                  <a:extLst>
                    <a:ext uri="{FF2B5EF4-FFF2-40B4-BE49-F238E27FC236}">
                      <a16:creationId xmlns:a16="http://schemas.microsoft.com/office/drawing/2014/main" id="{BC608C9D-68A6-3288-E32D-78F88C2D05B7}"/>
                    </a:ext>
                  </a:extLst>
                </p:cNvPr>
                <p:cNvGrpSpPr/>
                <p:nvPr/>
              </p:nvGrpSpPr>
              <p:grpSpPr>
                <a:xfrm>
                  <a:off x="1524021" y="2659843"/>
                  <a:ext cx="458545" cy="137160"/>
                  <a:chOff x="1533328" y="274956"/>
                  <a:chExt cx="458545" cy="137160"/>
                </a:xfrm>
              </p:grpSpPr>
              <p:sp>
                <p:nvSpPr>
                  <p:cNvPr id="759" name="Freeform 758">
                    <a:extLst>
                      <a:ext uri="{FF2B5EF4-FFF2-40B4-BE49-F238E27FC236}">
                        <a16:creationId xmlns:a16="http://schemas.microsoft.com/office/drawing/2014/main" id="{899F2C8B-273B-78DC-510A-E8E5A4843CE6}"/>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60" name="Straight Arrow Connector 759">
                    <a:extLst>
                      <a:ext uri="{FF2B5EF4-FFF2-40B4-BE49-F238E27FC236}">
                        <a16:creationId xmlns:a16="http://schemas.microsoft.com/office/drawing/2014/main" id="{F3227B11-FA14-9376-82C4-D9D5DE92A22A}"/>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735" name="Group 734">
                  <a:extLst>
                    <a:ext uri="{FF2B5EF4-FFF2-40B4-BE49-F238E27FC236}">
                      <a16:creationId xmlns:a16="http://schemas.microsoft.com/office/drawing/2014/main" id="{D296DE53-4B6F-AB69-4917-EC166040C039}"/>
                    </a:ext>
                  </a:extLst>
                </p:cNvPr>
                <p:cNvGrpSpPr/>
                <p:nvPr/>
              </p:nvGrpSpPr>
              <p:grpSpPr>
                <a:xfrm>
                  <a:off x="1989865" y="2515489"/>
                  <a:ext cx="2182338" cy="378316"/>
                  <a:chOff x="3700279" y="1074892"/>
                  <a:chExt cx="4868836" cy="844038"/>
                </a:xfrm>
              </p:grpSpPr>
              <p:grpSp>
                <p:nvGrpSpPr>
                  <p:cNvPr id="736" name="Group 735">
                    <a:extLst>
                      <a:ext uri="{FF2B5EF4-FFF2-40B4-BE49-F238E27FC236}">
                        <a16:creationId xmlns:a16="http://schemas.microsoft.com/office/drawing/2014/main" id="{D570B874-36F0-E28F-3CCA-7FC7241CD4EF}"/>
                      </a:ext>
                    </a:extLst>
                  </p:cNvPr>
                  <p:cNvGrpSpPr/>
                  <p:nvPr/>
                </p:nvGrpSpPr>
                <p:grpSpPr>
                  <a:xfrm>
                    <a:off x="3700279" y="1074892"/>
                    <a:ext cx="4436402" cy="844038"/>
                    <a:chOff x="3383758" y="1411104"/>
                    <a:chExt cx="4436402" cy="844038"/>
                  </a:xfrm>
                </p:grpSpPr>
                <p:sp>
                  <p:nvSpPr>
                    <p:cNvPr id="757" name="Can 756">
                      <a:extLst>
                        <a:ext uri="{FF2B5EF4-FFF2-40B4-BE49-F238E27FC236}">
                          <a16:creationId xmlns:a16="http://schemas.microsoft.com/office/drawing/2014/main" id="{96508613-4DAE-C93A-963B-9E8C73B5CAF7}"/>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8" name="Can 757">
                      <a:extLst>
                        <a:ext uri="{FF2B5EF4-FFF2-40B4-BE49-F238E27FC236}">
                          <a16:creationId xmlns:a16="http://schemas.microsoft.com/office/drawing/2014/main" id="{F1B83FE9-9279-6697-F27D-A35054A4765C}"/>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37" name="Group 736">
                    <a:extLst>
                      <a:ext uri="{FF2B5EF4-FFF2-40B4-BE49-F238E27FC236}">
                        <a16:creationId xmlns:a16="http://schemas.microsoft.com/office/drawing/2014/main" id="{6B2DB650-3543-0396-CDD4-7D7C5C73F496}"/>
                      </a:ext>
                    </a:extLst>
                  </p:cNvPr>
                  <p:cNvGrpSpPr/>
                  <p:nvPr/>
                </p:nvGrpSpPr>
                <p:grpSpPr>
                  <a:xfrm>
                    <a:off x="3840613" y="1209258"/>
                    <a:ext cx="4728502" cy="574041"/>
                    <a:chOff x="3840613" y="1209258"/>
                    <a:chExt cx="4728502" cy="574041"/>
                  </a:xfrm>
                </p:grpSpPr>
                <p:grpSp>
                  <p:nvGrpSpPr>
                    <p:cNvPr id="738" name="Group 737">
                      <a:extLst>
                        <a:ext uri="{FF2B5EF4-FFF2-40B4-BE49-F238E27FC236}">
                          <a16:creationId xmlns:a16="http://schemas.microsoft.com/office/drawing/2014/main" id="{F42513FD-DFD6-4E44-817D-D0D968142F45}"/>
                        </a:ext>
                      </a:extLst>
                    </p:cNvPr>
                    <p:cNvGrpSpPr/>
                    <p:nvPr/>
                  </p:nvGrpSpPr>
                  <p:grpSpPr>
                    <a:xfrm>
                      <a:off x="3840613" y="1209259"/>
                      <a:ext cx="790514" cy="574040"/>
                      <a:chOff x="3550428" y="2992776"/>
                      <a:chExt cx="790514" cy="574040"/>
                    </a:xfrm>
                  </p:grpSpPr>
                  <p:sp>
                    <p:nvSpPr>
                      <p:cNvPr id="755" name="Can 754">
                        <a:extLst>
                          <a:ext uri="{FF2B5EF4-FFF2-40B4-BE49-F238E27FC236}">
                            <a16:creationId xmlns:a16="http://schemas.microsoft.com/office/drawing/2014/main" id="{2CBA0324-E366-17BE-8EA0-502DFC0843CD}"/>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6" name="Can 755">
                        <a:extLst>
                          <a:ext uri="{FF2B5EF4-FFF2-40B4-BE49-F238E27FC236}">
                            <a16:creationId xmlns:a16="http://schemas.microsoft.com/office/drawing/2014/main" id="{465F9A57-BAFE-3349-DE81-D55501DC6F46}"/>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39" name="Group 738">
                      <a:extLst>
                        <a:ext uri="{FF2B5EF4-FFF2-40B4-BE49-F238E27FC236}">
                          <a16:creationId xmlns:a16="http://schemas.microsoft.com/office/drawing/2014/main" id="{D103DC1C-48C0-9A77-5958-B567A2B2EDD4}"/>
                        </a:ext>
                      </a:extLst>
                    </p:cNvPr>
                    <p:cNvGrpSpPr/>
                    <p:nvPr/>
                  </p:nvGrpSpPr>
                  <p:grpSpPr>
                    <a:xfrm>
                      <a:off x="4526764" y="1209259"/>
                      <a:ext cx="790514" cy="574040"/>
                      <a:chOff x="2697480" y="2936240"/>
                      <a:chExt cx="790514" cy="574040"/>
                    </a:xfrm>
                  </p:grpSpPr>
                  <p:sp>
                    <p:nvSpPr>
                      <p:cNvPr id="753" name="Can 752">
                        <a:extLst>
                          <a:ext uri="{FF2B5EF4-FFF2-40B4-BE49-F238E27FC236}">
                            <a16:creationId xmlns:a16="http://schemas.microsoft.com/office/drawing/2014/main" id="{BEB3299B-DFB9-B22C-2637-81B7EE63B8D8}"/>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4" name="Can 753">
                        <a:extLst>
                          <a:ext uri="{FF2B5EF4-FFF2-40B4-BE49-F238E27FC236}">
                            <a16:creationId xmlns:a16="http://schemas.microsoft.com/office/drawing/2014/main" id="{3B486683-D5A3-9C56-C201-E7FE165088D0}"/>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0" name="Group 739">
                      <a:extLst>
                        <a:ext uri="{FF2B5EF4-FFF2-40B4-BE49-F238E27FC236}">
                          <a16:creationId xmlns:a16="http://schemas.microsoft.com/office/drawing/2014/main" id="{A95EA0B4-C92C-8D5D-AFAE-627CB28423FF}"/>
                        </a:ext>
                      </a:extLst>
                    </p:cNvPr>
                    <p:cNvGrpSpPr/>
                    <p:nvPr/>
                  </p:nvGrpSpPr>
                  <p:grpSpPr>
                    <a:xfrm>
                      <a:off x="5212915" y="1209259"/>
                      <a:ext cx="790514" cy="574040"/>
                      <a:chOff x="3550428" y="2992776"/>
                      <a:chExt cx="790514" cy="574040"/>
                    </a:xfrm>
                  </p:grpSpPr>
                  <p:sp>
                    <p:nvSpPr>
                      <p:cNvPr id="751" name="Can 750">
                        <a:extLst>
                          <a:ext uri="{FF2B5EF4-FFF2-40B4-BE49-F238E27FC236}">
                            <a16:creationId xmlns:a16="http://schemas.microsoft.com/office/drawing/2014/main" id="{19760F56-7E2C-E800-B68D-FA88FB882FD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2" name="Can 751">
                        <a:extLst>
                          <a:ext uri="{FF2B5EF4-FFF2-40B4-BE49-F238E27FC236}">
                            <a16:creationId xmlns:a16="http://schemas.microsoft.com/office/drawing/2014/main" id="{52E2AB9F-6C2D-C8C4-4FDC-36FFA532B02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1" name="Group 740">
                      <a:extLst>
                        <a:ext uri="{FF2B5EF4-FFF2-40B4-BE49-F238E27FC236}">
                          <a16:creationId xmlns:a16="http://schemas.microsoft.com/office/drawing/2014/main" id="{0259F2FF-DC2B-2A95-CC8B-4DFC31E30DA3}"/>
                        </a:ext>
                      </a:extLst>
                    </p:cNvPr>
                    <p:cNvGrpSpPr/>
                    <p:nvPr/>
                  </p:nvGrpSpPr>
                  <p:grpSpPr>
                    <a:xfrm>
                      <a:off x="5899066" y="1209259"/>
                      <a:ext cx="790514" cy="574040"/>
                      <a:chOff x="3550428" y="2992776"/>
                      <a:chExt cx="790514" cy="574040"/>
                    </a:xfrm>
                  </p:grpSpPr>
                  <p:sp>
                    <p:nvSpPr>
                      <p:cNvPr id="749" name="Can 748">
                        <a:extLst>
                          <a:ext uri="{FF2B5EF4-FFF2-40B4-BE49-F238E27FC236}">
                            <a16:creationId xmlns:a16="http://schemas.microsoft.com/office/drawing/2014/main" id="{580EC26E-438A-2B54-9F4F-181475E72441}"/>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0" name="Can 749">
                        <a:extLst>
                          <a:ext uri="{FF2B5EF4-FFF2-40B4-BE49-F238E27FC236}">
                            <a16:creationId xmlns:a16="http://schemas.microsoft.com/office/drawing/2014/main" id="{47285C42-91AC-DBFA-D2F9-DD82C9CA12F8}"/>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2" name="Group 741">
                      <a:extLst>
                        <a:ext uri="{FF2B5EF4-FFF2-40B4-BE49-F238E27FC236}">
                          <a16:creationId xmlns:a16="http://schemas.microsoft.com/office/drawing/2014/main" id="{45C22EB0-BB3E-AB72-58BD-50C361BCF6CD}"/>
                        </a:ext>
                      </a:extLst>
                    </p:cNvPr>
                    <p:cNvGrpSpPr/>
                    <p:nvPr/>
                  </p:nvGrpSpPr>
                  <p:grpSpPr>
                    <a:xfrm>
                      <a:off x="6585218" y="1209258"/>
                      <a:ext cx="790512" cy="574040"/>
                      <a:chOff x="2697481" y="2936239"/>
                      <a:chExt cx="790512" cy="574040"/>
                    </a:xfrm>
                  </p:grpSpPr>
                  <p:sp>
                    <p:nvSpPr>
                      <p:cNvPr id="747" name="Can 746">
                        <a:extLst>
                          <a:ext uri="{FF2B5EF4-FFF2-40B4-BE49-F238E27FC236}">
                            <a16:creationId xmlns:a16="http://schemas.microsoft.com/office/drawing/2014/main" id="{164449D2-F0C0-C0B1-AC0A-70520CA6516F}"/>
                          </a:ext>
                        </a:extLst>
                      </p:cNvPr>
                      <p:cNvSpPr/>
                      <p:nvPr/>
                    </p:nvSpPr>
                    <p:spPr>
                      <a:xfrm rot="5400000">
                        <a:off x="2763520" y="2870200"/>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8" name="Can 747">
                        <a:extLst>
                          <a:ext uri="{FF2B5EF4-FFF2-40B4-BE49-F238E27FC236}">
                            <a16:creationId xmlns:a16="http://schemas.microsoft.com/office/drawing/2014/main" id="{BF6F9BC1-BB29-74A6-9447-2900E9F83C0F}"/>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43" name="Group 742">
                      <a:extLst>
                        <a:ext uri="{FF2B5EF4-FFF2-40B4-BE49-F238E27FC236}">
                          <a16:creationId xmlns:a16="http://schemas.microsoft.com/office/drawing/2014/main" id="{360E69D6-6DC9-38A4-F1D2-26A3CAB68D01}"/>
                        </a:ext>
                      </a:extLst>
                    </p:cNvPr>
                    <p:cNvGrpSpPr/>
                    <p:nvPr/>
                  </p:nvGrpSpPr>
                  <p:grpSpPr>
                    <a:xfrm>
                      <a:off x="7271370" y="1209258"/>
                      <a:ext cx="790512" cy="574040"/>
                      <a:chOff x="3550429" y="2992775"/>
                      <a:chExt cx="790512" cy="574040"/>
                    </a:xfrm>
                  </p:grpSpPr>
                  <p:sp>
                    <p:nvSpPr>
                      <p:cNvPr id="745" name="Can 744">
                        <a:extLst>
                          <a:ext uri="{FF2B5EF4-FFF2-40B4-BE49-F238E27FC236}">
                            <a16:creationId xmlns:a16="http://schemas.microsoft.com/office/drawing/2014/main" id="{162D7BDD-73B6-48D2-3265-46009415CF42}"/>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6" name="Can 745">
                        <a:extLst>
                          <a:ext uri="{FF2B5EF4-FFF2-40B4-BE49-F238E27FC236}">
                            <a16:creationId xmlns:a16="http://schemas.microsoft.com/office/drawing/2014/main" id="{904EFCC8-5FE5-8A81-0C08-4A5C122F8489}"/>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744" name="Straight Arrow Connector 743">
                      <a:extLst>
                        <a:ext uri="{FF2B5EF4-FFF2-40B4-BE49-F238E27FC236}">
                          <a16:creationId xmlns:a16="http://schemas.microsoft.com/office/drawing/2014/main" id="{34EABB57-B47F-DB94-98E8-F0B3BFC0C62F}"/>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cxnSp>
            <p:nvCxnSpPr>
              <p:cNvPr id="733" name="Elbow Connector 732">
                <a:extLst>
                  <a:ext uri="{FF2B5EF4-FFF2-40B4-BE49-F238E27FC236}">
                    <a16:creationId xmlns:a16="http://schemas.microsoft.com/office/drawing/2014/main" id="{9D8358EF-EBBF-8461-5E1E-F701A15F84E3}"/>
                  </a:ext>
                </a:extLst>
              </p:cNvPr>
              <p:cNvCxnSpPr>
                <a:cxnSpLocks/>
              </p:cNvCxnSpPr>
              <p:nvPr/>
            </p:nvCxnSpPr>
            <p:spPr>
              <a:xfrm rot="16200000" flipH="1">
                <a:off x="3728851" y="2192101"/>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581" name="Group 580">
              <a:extLst>
                <a:ext uri="{FF2B5EF4-FFF2-40B4-BE49-F238E27FC236}">
                  <a16:creationId xmlns:a16="http://schemas.microsoft.com/office/drawing/2014/main" id="{7BBD7D79-AEC6-CB29-B170-D4604A47DB20}"/>
                </a:ext>
              </a:extLst>
            </p:cNvPr>
            <p:cNvGrpSpPr/>
            <p:nvPr/>
          </p:nvGrpSpPr>
          <p:grpSpPr>
            <a:xfrm>
              <a:off x="-453015" y="5295096"/>
              <a:ext cx="4402224" cy="600661"/>
              <a:chOff x="1292913" y="3197130"/>
              <a:chExt cx="4402224" cy="600661"/>
            </a:xfrm>
          </p:grpSpPr>
          <p:grpSp>
            <p:nvGrpSpPr>
              <p:cNvPr id="685" name="Group 684">
                <a:extLst>
                  <a:ext uri="{FF2B5EF4-FFF2-40B4-BE49-F238E27FC236}">
                    <a16:creationId xmlns:a16="http://schemas.microsoft.com/office/drawing/2014/main" id="{707210C2-D445-E072-D6DD-6BC80A5C390F}"/>
                  </a:ext>
                </a:extLst>
              </p:cNvPr>
              <p:cNvGrpSpPr/>
              <p:nvPr/>
            </p:nvGrpSpPr>
            <p:grpSpPr>
              <a:xfrm>
                <a:off x="1292913" y="3197130"/>
                <a:ext cx="4402224" cy="530718"/>
                <a:chOff x="1522858" y="3790434"/>
                <a:chExt cx="4402224" cy="530718"/>
              </a:xfrm>
            </p:grpSpPr>
            <p:cxnSp>
              <p:nvCxnSpPr>
                <p:cNvPr id="687" name="Straight Arrow Connector 686">
                  <a:extLst>
                    <a:ext uri="{FF2B5EF4-FFF2-40B4-BE49-F238E27FC236}">
                      <a16:creationId xmlns:a16="http://schemas.microsoft.com/office/drawing/2014/main" id="{D35680CF-C3E6-88B3-F50F-96758F9A9A83}"/>
                    </a:ext>
                  </a:extLst>
                </p:cNvPr>
                <p:cNvCxnSpPr>
                  <a:cxnSpLocks/>
                </p:cNvCxnSpPr>
                <p:nvPr/>
              </p:nvCxnSpPr>
              <p:spPr>
                <a:xfrm flipV="1">
                  <a:off x="3926693" y="4110214"/>
                  <a:ext cx="655276" cy="2747"/>
                </a:xfrm>
                <a:prstGeom prst="straightConnector1">
                  <a:avLst/>
                </a:prstGeom>
                <a:noFill/>
                <a:ln w="38100" cap="flat" cmpd="sng" algn="ctr">
                  <a:solidFill>
                    <a:srgbClr val="FF0000"/>
                  </a:solidFill>
                  <a:prstDash val="solid"/>
                  <a:miter lim="800000"/>
                  <a:tailEnd type="triangle"/>
                </a:ln>
                <a:effectLst/>
              </p:spPr>
            </p:cxnSp>
            <p:cxnSp>
              <p:nvCxnSpPr>
                <p:cNvPr id="688" name="Straight Arrow Connector 687">
                  <a:extLst>
                    <a:ext uri="{FF2B5EF4-FFF2-40B4-BE49-F238E27FC236}">
                      <a16:creationId xmlns:a16="http://schemas.microsoft.com/office/drawing/2014/main" id="{24D7D53B-3BF2-455C-E8FF-68E084FD4E69}"/>
                    </a:ext>
                  </a:extLst>
                </p:cNvPr>
                <p:cNvCxnSpPr>
                  <a:cxnSpLocks/>
                </p:cNvCxnSpPr>
                <p:nvPr/>
              </p:nvCxnSpPr>
              <p:spPr>
                <a:xfrm>
                  <a:off x="5569355" y="4138186"/>
                  <a:ext cx="355727" cy="0"/>
                </a:xfrm>
                <a:prstGeom prst="straightConnector1">
                  <a:avLst/>
                </a:prstGeom>
                <a:noFill/>
                <a:ln w="38100" cap="flat" cmpd="sng" algn="ctr">
                  <a:solidFill>
                    <a:srgbClr val="00B0F0"/>
                  </a:solidFill>
                  <a:prstDash val="solid"/>
                  <a:miter lim="800000"/>
                  <a:tailEnd type="triangle"/>
                </a:ln>
                <a:effectLst/>
              </p:spPr>
            </p:cxnSp>
            <p:cxnSp>
              <p:nvCxnSpPr>
                <p:cNvPr id="689" name="Elbow Connector 688">
                  <a:extLst>
                    <a:ext uri="{FF2B5EF4-FFF2-40B4-BE49-F238E27FC236}">
                      <a16:creationId xmlns:a16="http://schemas.microsoft.com/office/drawing/2014/main" id="{80634B5F-CE09-0FA3-436B-26F86A199289}"/>
                    </a:ext>
                  </a:extLst>
                </p:cNvPr>
                <p:cNvCxnSpPr>
                  <a:cxnSpLocks/>
                </p:cNvCxnSpPr>
                <p:nvPr/>
              </p:nvCxnSpPr>
              <p:spPr>
                <a:xfrm>
                  <a:off x="4162187" y="3848285"/>
                  <a:ext cx="1537379" cy="271681"/>
                </a:xfrm>
                <a:prstGeom prst="bentConnector3">
                  <a:avLst>
                    <a:gd name="adj1" fmla="val 99713"/>
                  </a:avLst>
                </a:prstGeom>
                <a:noFill/>
                <a:ln w="38100" cap="flat" cmpd="sng" algn="ctr">
                  <a:solidFill>
                    <a:srgbClr val="00B0F0"/>
                  </a:solidFill>
                  <a:prstDash val="solid"/>
                  <a:miter lim="800000"/>
                  <a:tailEnd type="triangle"/>
                </a:ln>
                <a:effectLst/>
              </p:spPr>
            </p:cxnSp>
            <p:cxnSp>
              <p:nvCxnSpPr>
                <p:cNvPr id="690" name="Elbow Connector 689">
                  <a:extLst>
                    <a:ext uri="{FF2B5EF4-FFF2-40B4-BE49-F238E27FC236}">
                      <a16:creationId xmlns:a16="http://schemas.microsoft.com/office/drawing/2014/main" id="{4B3A4F24-F212-88FB-3A8E-86A50FCCD435}"/>
                    </a:ext>
                  </a:extLst>
                </p:cNvPr>
                <p:cNvCxnSpPr>
                  <a:cxnSpLocks/>
                </p:cNvCxnSpPr>
                <p:nvPr/>
              </p:nvCxnSpPr>
              <p:spPr>
                <a:xfrm flipV="1">
                  <a:off x="3933957" y="384620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691" name="Freeform 690">
                  <a:extLst>
                    <a:ext uri="{FF2B5EF4-FFF2-40B4-BE49-F238E27FC236}">
                      <a16:creationId xmlns:a16="http://schemas.microsoft.com/office/drawing/2014/main" id="{FCFBE69C-7751-A5DA-EF5E-12CE46CF7D77}"/>
                    </a:ext>
                  </a:extLst>
                </p:cNvPr>
                <p:cNvSpPr>
                  <a:spLocks noChangeAspect="1"/>
                </p:cNvSpPr>
                <p:nvPr/>
              </p:nvSpPr>
              <p:spPr>
                <a:xfrm>
                  <a:off x="4152299" y="406438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92" name="Group 691">
                  <a:extLst>
                    <a:ext uri="{FF2B5EF4-FFF2-40B4-BE49-F238E27FC236}">
                      <a16:creationId xmlns:a16="http://schemas.microsoft.com/office/drawing/2014/main" id="{5AC2DB88-B8BC-6FF1-CFFE-0E738B55493B}"/>
                    </a:ext>
                  </a:extLst>
                </p:cNvPr>
                <p:cNvGrpSpPr/>
                <p:nvPr/>
              </p:nvGrpSpPr>
              <p:grpSpPr>
                <a:xfrm>
                  <a:off x="1522858" y="3929067"/>
                  <a:ext cx="458545" cy="137160"/>
                  <a:chOff x="1533328" y="274956"/>
                  <a:chExt cx="458545" cy="137160"/>
                </a:xfrm>
              </p:grpSpPr>
              <p:sp>
                <p:nvSpPr>
                  <p:cNvPr id="730" name="Freeform 729">
                    <a:extLst>
                      <a:ext uri="{FF2B5EF4-FFF2-40B4-BE49-F238E27FC236}">
                        <a16:creationId xmlns:a16="http://schemas.microsoft.com/office/drawing/2014/main" id="{ACCD0A5D-356B-C4D3-C5A6-9DDDFA495766}"/>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31" name="Straight Arrow Connector 730">
                    <a:extLst>
                      <a:ext uri="{FF2B5EF4-FFF2-40B4-BE49-F238E27FC236}">
                        <a16:creationId xmlns:a16="http://schemas.microsoft.com/office/drawing/2014/main" id="{2CADA6E4-1B60-E557-231A-52291CC73023}"/>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693" name="Group 692">
                  <a:extLst>
                    <a:ext uri="{FF2B5EF4-FFF2-40B4-BE49-F238E27FC236}">
                      <a16:creationId xmlns:a16="http://schemas.microsoft.com/office/drawing/2014/main" id="{3B862C89-A7B3-3746-592F-948C4E6CF018}"/>
                    </a:ext>
                  </a:extLst>
                </p:cNvPr>
                <p:cNvGrpSpPr/>
                <p:nvPr/>
              </p:nvGrpSpPr>
              <p:grpSpPr>
                <a:xfrm>
                  <a:off x="1988561" y="3790434"/>
                  <a:ext cx="1988510" cy="378317"/>
                  <a:chOff x="3700279" y="1074892"/>
                  <a:chExt cx="4436402" cy="844038"/>
                </a:xfrm>
              </p:grpSpPr>
              <p:grpSp>
                <p:nvGrpSpPr>
                  <p:cNvPr id="708" name="Group 707">
                    <a:extLst>
                      <a:ext uri="{FF2B5EF4-FFF2-40B4-BE49-F238E27FC236}">
                        <a16:creationId xmlns:a16="http://schemas.microsoft.com/office/drawing/2014/main" id="{331A2077-1688-56BD-2153-D4113E3C40EB}"/>
                      </a:ext>
                    </a:extLst>
                  </p:cNvPr>
                  <p:cNvGrpSpPr/>
                  <p:nvPr/>
                </p:nvGrpSpPr>
                <p:grpSpPr>
                  <a:xfrm>
                    <a:off x="3700279" y="1074892"/>
                    <a:ext cx="4436402" cy="844038"/>
                    <a:chOff x="3383758" y="1411104"/>
                    <a:chExt cx="4436402" cy="844038"/>
                  </a:xfrm>
                </p:grpSpPr>
                <p:sp>
                  <p:nvSpPr>
                    <p:cNvPr id="728" name="Can 727">
                      <a:extLst>
                        <a:ext uri="{FF2B5EF4-FFF2-40B4-BE49-F238E27FC236}">
                          <a16:creationId xmlns:a16="http://schemas.microsoft.com/office/drawing/2014/main" id="{E743C84C-A620-C227-A8DD-E297E693CC11}"/>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9" name="Can 728">
                      <a:extLst>
                        <a:ext uri="{FF2B5EF4-FFF2-40B4-BE49-F238E27FC236}">
                          <a16:creationId xmlns:a16="http://schemas.microsoft.com/office/drawing/2014/main" id="{F22F445A-5166-CE30-15B3-8DA983007B95}"/>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9" name="Group 708">
                    <a:extLst>
                      <a:ext uri="{FF2B5EF4-FFF2-40B4-BE49-F238E27FC236}">
                        <a16:creationId xmlns:a16="http://schemas.microsoft.com/office/drawing/2014/main" id="{9E4F4672-1D68-783F-643D-1565DB5FC85E}"/>
                      </a:ext>
                    </a:extLst>
                  </p:cNvPr>
                  <p:cNvGrpSpPr/>
                  <p:nvPr/>
                </p:nvGrpSpPr>
                <p:grpSpPr>
                  <a:xfrm>
                    <a:off x="3840613" y="1209258"/>
                    <a:ext cx="4221270" cy="574041"/>
                    <a:chOff x="3840613" y="1209258"/>
                    <a:chExt cx="4221270" cy="574041"/>
                  </a:xfrm>
                </p:grpSpPr>
                <p:grpSp>
                  <p:nvGrpSpPr>
                    <p:cNvPr id="710" name="Group 709">
                      <a:extLst>
                        <a:ext uri="{FF2B5EF4-FFF2-40B4-BE49-F238E27FC236}">
                          <a16:creationId xmlns:a16="http://schemas.microsoft.com/office/drawing/2014/main" id="{11E0CA3C-E7AD-E2AD-8AF1-09D6C15BF2F1}"/>
                        </a:ext>
                      </a:extLst>
                    </p:cNvPr>
                    <p:cNvGrpSpPr/>
                    <p:nvPr/>
                  </p:nvGrpSpPr>
                  <p:grpSpPr>
                    <a:xfrm>
                      <a:off x="3840613" y="1209259"/>
                      <a:ext cx="790514" cy="574040"/>
                      <a:chOff x="3550428" y="2992776"/>
                      <a:chExt cx="790514" cy="574040"/>
                    </a:xfrm>
                  </p:grpSpPr>
                  <p:sp>
                    <p:nvSpPr>
                      <p:cNvPr id="726" name="Can 725">
                        <a:extLst>
                          <a:ext uri="{FF2B5EF4-FFF2-40B4-BE49-F238E27FC236}">
                            <a16:creationId xmlns:a16="http://schemas.microsoft.com/office/drawing/2014/main" id="{0DA29FDD-FE30-9C08-019E-6F3B4C4D5BB1}"/>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7" name="Can 726">
                        <a:extLst>
                          <a:ext uri="{FF2B5EF4-FFF2-40B4-BE49-F238E27FC236}">
                            <a16:creationId xmlns:a16="http://schemas.microsoft.com/office/drawing/2014/main" id="{12F8A965-3FF4-C9FE-5026-3380D4ED583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263E1980-B60D-A1D5-5E95-F039A2C6641E}"/>
                        </a:ext>
                      </a:extLst>
                    </p:cNvPr>
                    <p:cNvGrpSpPr/>
                    <p:nvPr/>
                  </p:nvGrpSpPr>
                  <p:grpSpPr>
                    <a:xfrm>
                      <a:off x="4526764" y="1209259"/>
                      <a:ext cx="790514" cy="574040"/>
                      <a:chOff x="2697480" y="2936240"/>
                      <a:chExt cx="790514" cy="574040"/>
                    </a:xfrm>
                  </p:grpSpPr>
                  <p:sp>
                    <p:nvSpPr>
                      <p:cNvPr id="724" name="Can 723">
                        <a:extLst>
                          <a:ext uri="{FF2B5EF4-FFF2-40B4-BE49-F238E27FC236}">
                            <a16:creationId xmlns:a16="http://schemas.microsoft.com/office/drawing/2014/main" id="{1288AD67-C4D0-7F0C-91A5-98FE0FD5B8F9}"/>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5" name="Can 724">
                        <a:extLst>
                          <a:ext uri="{FF2B5EF4-FFF2-40B4-BE49-F238E27FC236}">
                            <a16:creationId xmlns:a16="http://schemas.microsoft.com/office/drawing/2014/main" id="{56574FEA-9A3D-71E5-080F-37429E4C349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12" name="Group 711">
                      <a:extLst>
                        <a:ext uri="{FF2B5EF4-FFF2-40B4-BE49-F238E27FC236}">
                          <a16:creationId xmlns:a16="http://schemas.microsoft.com/office/drawing/2014/main" id="{8784495C-3E8C-96E1-58A5-932D1B905F6A}"/>
                        </a:ext>
                      </a:extLst>
                    </p:cNvPr>
                    <p:cNvGrpSpPr/>
                    <p:nvPr/>
                  </p:nvGrpSpPr>
                  <p:grpSpPr>
                    <a:xfrm>
                      <a:off x="5212915" y="1209259"/>
                      <a:ext cx="790514" cy="574040"/>
                      <a:chOff x="3550428" y="2992776"/>
                      <a:chExt cx="790514" cy="574040"/>
                    </a:xfrm>
                  </p:grpSpPr>
                  <p:sp>
                    <p:nvSpPr>
                      <p:cNvPr id="722" name="Can 721">
                        <a:extLst>
                          <a:ext uri="{FF2B5EF4-FFF2-40B4-BE49-F238E27FC236}">
                            <a16:creationId xmlns:a16="http://schemas.microsoft.com/office/drawing/2014/main" id="{F41AB023-7329-850C-6460-952935F79B22}"/>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3" name="Can 722">
                        <a:extLst>
                          <a:ext uri="{FF2B5EF4-FFF2-40B4-BE49-F238E27FC236}">
                            <a16:creationId xmlns:a16="http://schemas.microsoft.com/office/drawing/2014/main" id="{90618924-86FD-47B1-4032-58D57551637C}"/>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13" name="Group 712">
                      <a:extLst>
                        <a:ext uri="{FF2B5EF4-FFF2-40B4-BE49-F238E27FC236}">
                          <a16:creationId xmlns:a16="http://schemas.microsoft.com/office/drawing/2014/main" id="{08E3F4C0-C504-65BE-D373-EF94CC105F8E}"/>
                        </a:ext>
                      </a:extLst>
                    </p:cNvPr>
                    <p:cNvGrpSpPr/>
                    <p:nvPr/>
                  </p:nvGrpSpPr>
                  <p:grpSpPr>
                    <a:xfrm>
                      <a:off x="5899066" y="1209259"/>
                      <a:ext cx="790514" cy="574040"/>
                      <a:chOff x="3550428" y="2992776"/>
                      <a:chExt cx="790514" cy="574040"/>
                    </a:xfrm>
                  </p:grpSpPr>
                  <p:sp>
                    <p:nvSpPr>
                      <p:cNvPr id="720" name="Can 719">
                        <a:extLst>
                          <a:ext uri="{FF2B5EF4-FFF2-40B4-BE49-F238E27FC236}">
                            <a16:creationId xmlns:a16="http://schemas.microsoft.com/office/drawing/2014/main" id="{17779211-59D4-D06C-2B87-128177F5FBF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1" name="Can 720">
                        <a:extLst>
                          <a:ext uri="{FF2B5EF4-FFF2-40B4-BE49-F238E27FC236}">
                            <a16:creationId xmlns:a16="http://schemas.microsoft.com/office/drawing/2014/main" id="{0305F478-194F-0840-358A-45A92245E60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14" name="Group 713">
                      <a:extLst>
                        <a:ext uri="{FF2B5EF4-FFF2-40B4-BE49-F238E27FC236}">
                          <a16:creationId xmlns:a16="http://schemas.microsoft.com/office/drawing/2014/main" id="{D63E30D1-AEE3-0E53-D8C3-0BA85366944F}"/>
                        </a:ext>
                      </a:extLst>
                    </p:cNvPr>
                    <p:cNvGrpSpPr/>
                    <p:nvPr/>
                  </p:nvGrpSpPr>
                  <p:grpSpPr>
                    <a:xfrm>
                      <a:off x="6585218" y="1209258"/>
                      <a:ext cx="790512" cy="574040"/>
                      <a:chOff x="2697481" y="2936239"/>
                      <a:chExt cx="790512" cy="574040"/>
                    </a:xfrm>
                  </p:grpSpPr>
                  <p:sp>
                    <p:nvSpPr>
                      <p:cNvPr id="718" name="Can 717">
                        <a:extLst>
                          <a:ext uri="{FF2B5EF4-FFF2-40B4-BE49-F238E27FC236}">
                            <a16:creationId xmlns:a16="http://schemas.microsoft.com/office/drawing/2014/main" id="{BC92FE27-0105-8D7C-4D18-3CD61E4ECC8A}"/>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9" name="Can 718">
                        <a:extLst>
                          <a:ext uri="{FF2B5EF4-FFF2-40B4-BE49-F238E27FC236}">
                            <a16:creationId xmlns:a16="http://schemas.microsoft.com/office/drawing/2014/main" id="{DFC8FFB5-2ACC-C0D3-3975-0BEC10B4DE0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15" name="Group 714">
                      <a:extLst>
                        <a:ext uri="{FF2B5EF4-FFF2-40B4-BE49-F238E27FC236}">
                          <a16:creationId xmlns:a16="http://schemas.microsoft.com/office/drawing/2014/main" id="{DB929B3E-0081-A533-9D55-F54572724680}"/>
                        </a:ext>
                      </a:extLst>
                    </p:cNvPr>
                    <p:cNvGrpSpPr/>
                    <p:nvPr/>
                  </p:nvGrpSpPr>
                  <p:grpSpPr>
                    <a:xfrm>
                      <a:off x="7271370" y="1209258"/>
                      <a:ext cx="790513" cy="574041"/>
                      <a:chOff x="3550429" y="2992775"/>
                      <a:chExt cx="790513" cy="574041"/>
                    </a:xfrm>
                  </p:grpSpPr>
                  <p:sp>
                    <p:nvSpPr>
                      <p:cNvPr id="716" name="Can 715">
                        <a:extLst>
                          <a:ext uri="{FF2B5EF4-FFF2-40B4-BE49-F238E27FC236}">
                            <a16:creationId xmlns:a16="http://schemas.microsoft.com/office/drawing/2014/main" id="{5DD08B88-D503-D3BB-8800-061A45322BCC}"/>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7" name="Can 716">
                        <a:extLst>
                          <a:ext uri="{FF2B5EF4-FFF2-40B4-BE49-F238E27FC236}">
                            <a16:creationId xmlns:a16="http://schemas.microsoft.com/office/drawing/2014/main" id="{484BD5F8-EEE7-937D-6470-5E46634F2C5E}"/>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694" name="Group 693">
                  <a:extLst>
                    <a:ext uri="{FF2B5EF4-FFF2-40B4-BE49-F238E27FC236}">
                      <a16:creationId xmlns:a16="http://schemas.microsoft.com/office/drawing/2014/main" id="{91435B6D-C46E-9A07-6D0C-2AADAD59A89D}"/>
                    </a:ext>
                  </a:extLst>
                </p:cNvPr>
                <p:cNvGrpSpPr/>
                <p:nvPr/>
              </p:nvGrpSpPr>
              <p:grpSpPr>
                <a:xfrm>
                  <a:off x="4580701" y="3942835"/>
                  <a:ext cx="1050496" cy="378317"/>
                  <a:chOff x="5793006" y="1074895"/>
                  <a:chExt cx="2343676" cy="844038"/>
                </a:xfrm>
              </p:grpSpPr>
              <p:grpSp>
                <p:nvGrpSpPr>
                  <p:cNvPr id="695" name="Group 694">
                    <a:extLst>
                      <a:ext uri="{FF2B5EF4-FFF2-40B4-BE49-F238E27FC236}">
                        <a16:creationId xmlns:a16="http://schemas.microsoft.com/office/drawing/2014/main" id="{994204A5-7FF9-F58C-53F0-DE8508D4C7BB}"/>
                      </a:ext>
                    </a:extLst>
                  </p:cNvPr>
                  <p:cNvGrpSpPr/>
                  <p:nvPr/>
                </p:nvGrpSpPr>
                <p:grpSpPr>
                  <a:xfrm>
                    <a:off x="5793006" y="1074895"/>
                    <a:ext cx="2343676" cy="844038"/>
                    <a:chOff x="5476485" y="1411107"/>
                    <a:chExt cx="2343676" cy="844038"/>
                  </a:xfrm>
                </p:grpSpPr>
                <p:sp>
                  <p:nvSpPr>
                    <p:cNvPr id="706" name="Can 705">
                      <a:extLst>
                        <a:ext uri="{FF2B5EF4-FFF2-40B4-BE49-F238E27FC236}">
                          <a16:creationId xmlns:a16="http://schemas.microsoft.com/office/drawing/2014/main" id="{8EB339D7-0102-7970-FA24-DDC1535B202E}"/>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7" name="Can 706">
                      <a:extLst>
                        <a:ext uri="{FF2B5EF4-FFF2-40B4-BE49-F238E27FC236}">
                          <a16:creationId xmlns:a16="http://schemas.microsoft.com/office/drawing/2014/main" id="{13737664-71FE-10CA-5066-350160D501B2}"/>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6" name="Group 695">
                    <a:extLst>
                      <a:ext uri="{FF2B5EF4-FFF2-40B4-BE49-F238E27FC236}">
                        <a16:creationId xmlns:a16="http://schemas.microsoft.com/office/drawing/2014/main" id="{5B32F539-F575-C40C-5263-EC0855513769}"/>
                      </a:ext>
                    </a:extLst>
                  </p:cNvPr>
                  <p:cNvGrpSpPr/>
                  <p:nvPr/>
                </p:nvGrpSpPr>
                <p:grpSpPr>
                  <a:xfrm>
                    <a:off x="5899067" y="1209258"/>
                    <a:ext cx="2162816" cy="574042"/>
                    <a:chOff x="5899067" y="1209258"/>
                    <a:chExt cx="2162816" cy="574042"/>
                  </a:xfrm>
                </p:grpSpPr>
                <p:grpSp>
                  <p:nvGrpSpPr>
                    <p:cNvPr id="697" name="Group 696">
                      <a:extLst>
                        <a:ext uri="{FF2B5EF4-FFF2-40B4-BE49-F238E27FC236}">
                          <a16:creationId xmlns:a16="http://schemas.microsoft.com/office/drawing/2014/main" id="{FA8A7D56-D8E6-A9B3-62BD-FFD37B39FA9C}"/>
                        </a:ext>
                      </a:extLst>
                    </p:cNvPr>
                    <p:cNvGrpSpPr/>
                    <p:nvPr/>
                  </p:nvGrpSpPr>
                  <p:grpSpPr>
                    <a:xfrm>
                      <a:off x="5899067" y="1209258"/>
                      <a:ext cx="790512" cy="574040"/>
                      <a:chOff x="3550429" y="2992775"/>
                      <a:chExt cx="790512" cy="574040"/>
                    </a:xfrm>
                  </p:grpSpPr>
                  <p:sp>
                    <p:nvSpPr>
                      <p:cNvPr id="704" name="Can 703">
                        <a:extLst>
                          <a:ext uri="{FF2B5EF4-FFF2-40B4-BE49-F238E27FC236}">
                            <a16:creationId xmlns:a16="http://schemas.microsoft.com/office/drawing/2014/main" id="{7D0935D4-E229-3628-E887-BC24B4D24BE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5" name="Can 704">
                        <a:extLst>
                          <a:ext uri="{FF2B5EF4-FFF2-40B4-BE49-F238E27FC236}">
                            <a16:creationId xmlns:a16="http://schemas.microsoft.com/office/drawing/2014/main" id="{1BE55D1A-12E4-A3D2-BC07-6AA8E46B7D1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8" name="Group 697">
                      <a:extLst>
                        <a:ext uri="{FF2B5EF4-FFF2-40B4-BE49-F238E27FC236}">
                          <a16:creationId xmlns:a16="http://schemas.microsoft.com/office/drawing/2014/main" id="{D07B26A4-6109-4562-D886-156ACC74A61C}"/>
                        </a:ext>
                      </a:extLst>
                    </p:cNvPr>
                    <p:cNvGrpSpPr/>
                    <p:nvPr/>
                  </p:nvGrpSpPr>
                  <p:grpSpPr>
                    <a:xfrm>
                      <a:off x="6585218" y="1209258"/>
                      <a:ext cx="790511" cy="574042"/>
                      <a:chOff x="2697481" y="2936239"/>
                      <a:chExt cx="790511" cy="574042"/>
                    </a:xfrm>
                  </p:grpSpPr>
                  <p:sp>
                    <p:nvSpPr>
                      <p:cNvPr id="702" name="Can 701">
                        <a:extLst>
                          <a:ext uri="{FF2B5EF4-FFF2-40B4-BE49-F238E27FC236}">
                            <a16:creationId xmlns:a16="http://schemas.microsoft.com/office/drawing/2014/main" id="{7857C218-BF26-D212-CD04-B594F215515D}"/>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3" name="Can 702">
                        <a:extLst>
                          <a:ext uri="{FF2B5EF4-FFF2-40B4-BE49-F238E27FC236}">
                            <a16:creationId xmlns:a16="http://schemas.microsoft.com/office/drawing/2014/main" id="{3CC840EB-989B-325B-CB6B-EF570BAD6DBB}"/>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9" name="Group 698">
                      <a:extLst>
                        <a:ext uri="{FF2B5EF4-FFF2-40B4-BE49-F238E27FC236}">
                          <a16:creationId xmlns:a16="http://schemas.microsoft.com/office/drawing/2014/main" id="{A2042BC7-9272-0DC1-3AB0-B19866B200B5}"/>
                        </a:ext>
                      </a:extLst>
                    </p:cNvPr>
                    <p:cNvGrpSpPr/>
                    <p:nvPr/>
                  </p:nvGrpSpPr>
                  <p:grpSpPr>
                    <a:xfrm>
                      <a:off x="7271370" y="1209258"/>
                      <a:ext cx="790513" cy="574041"/>
                      <a:chOff x="3550429" y="2992775"/>
                      <a:chExt cx="790513" cy="574041"/>
                    </a:xfrm>
                  </p:grpSpPr>
                  <p:sp>
                    <p:nvSpPr>
                      <p:cNvPr id="700" name="Can 699">
                        <a:extLst>
                          <a:ext uri="{FF2B5EF4-FFF2-40B4-BE49-F238E27FC236}">
                            <a16:creationId xmlns:a16="http://schemas.microsoft.com/office/drawing/2014/main" id="{1E0DAC98-D833-8959-9D63-AA7BAE931DCA}"/>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1" name="Can 700">
                        <a:extLst>
                          <a:ext uri="{FF2B5EF4-FFF2-40B4-BE49-F238E27FC236}">
                            <a16:creationId xmlns:a16="http://schemas.microsoft.com/office/drawing/2014/main" id="{344C221C-2852-646D-DCE5-48D62A3F375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cxnSp>
            <p:nvCxnSpPr>
              <p:cNvPr id="686" name="Elbow Connector 685">
                <a:extLst>
                  <a:ext uri="{FF2B5EF4-FFF2-40B4-BE49-F238E27FC236}">
                    <a16:creationId xmlns:a16="http://schemas.microsoft.com/office/drawing/2014/main" id="{2D56808C-6A5F-E7FE-DCED-3CABC9C1AED2}"/>
                  </a:ext>
                </a:extLst>
              </p:cNvPr>
              <p:cNvCxnSpPr>
                <a:cxnSpLocks/>
              </p:cNvCxnSpPr>
              <p:nvPr/>
            </p:nvCxnSpPr>
            <p:spPr>
              <a:xfrm rot="16200000" flipH="1">
                <a:off x="5382270" y="3664927"/>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582" name="Group 581">
              <a:extLst>
                <a:ext uri="{FF2B5EF4-FFF2-40B4-BE49-F238E27FC236}">
                  <a16:creationId xmlns:a16="http://schemas.microsoft.com/office/drawing/2014/main" id="{67010C06-5CED-AECC-2677-BE9DB508A547}"/>
                </a:ext>
              </a:extLst>
            </p:cNvPr>
            <p:cNvGrpSpPr/>
            <p:nvPr/>
          </p:nvGrpSpPr>
          <p:grpSpPr>
            <a:xfrm>
              <a:off x="-436374" y="5949401"/>
              <a:ext cx="5868774" cy="706820"/>
              <a:chOff x="1309554" y="4506689"/>
              <a:chExt cx="5868774" cy="706820"/>
            </a:xfrm>
          </p:grpSpPr>
          <p:grpSp>
            <p:nvGrpSpPr>
              <p:cNvPr id="621" name="Group 620">
                <a:extLst>
                  <a:ext uri="{FF2B5EF4-FFF2-40B4-BE49-F238E27FC236}">
                    <a16:creationId xmlns:a16="http://schemas.microsoft.com/office/drawing/2014/main" id="{B338BE28-2414-E134-5530-13E369307F22}"/>
                  </a:ext>
                </a:extLst>
              </p:cNvPr>
              <p:cNvGrpSpPr/>
              <p:nvPr/>
            </p:nvGrpSpPr>
            <p:grpSpPr>
              <a:xfrm>
                <a:off x="1309554" y="4506689"/>
                <a:ext cx="5868774" cy="617467"/>
                <a:chOff x="1516252" y="5028684"/>
                <a:chExt cx="5868774" cy="617467"/>
              </a:xfrm>
            </p:grpSpPr>
            <p:cxnSp>
              <p:nvCxnSpPr>
                <p:cNvPr id="623" name="Straight Arrow Connector 622">
                  <a:extLst>
                    <a:ext uri="{FF2B5EF4-FFF2-40B4-BE49-F238E27FC236}">
                      <a16:creationId xmlns:a16="http://schemas.microsoft.com/office/drawing/2014/main" id="{02392D5F-AC49-3D96-F0E3-95788DE126DE}"/>
                    </a:ext>
                  </a:extLst>
                </p:cNvPr>
                <p:cNvCxnSpPr>
                  <a:cxnSpLocks/>
                </p:cNvCxnSpPr>
                <p:nvPr/>
              </p:nvCxnSpPr>
              <p:spPr>
                <a:xfrm flipV="1">
                  <a:off x="5556050" y="5484046"/>
                  <a:ext cx="457200" cy="0"/>
                </a:xfrm>
                <a:prstGeom prst="straightConnector1">
                  <a:avLst/>
                </a:prstGeom>
                <a:noFill/>
                <a:ln w="38100" cap="flat" cmpd="sng" algn="ctr">
                  <a:solidFill>
                    <a:srgbClr val="FF0000"/>
                  </a:solidFill>
                  <a:prstDash val="solid"/>
                  <a:miter lim="800000"/>
                  <a:tailEnd type="triangle"/>
                </a:ln>
                <a:effectLst/>
              </p:spPr>
            </p:cxnSp>
            <p:sp>
              <p:nvSpPr>
                <p:cNvPr id="624" name="Freeform 623">
                  <a:extLst>
                    <a:ext uri="{FF2B5EF4-FFF2-40B4-BE49-F238E27FC236}">
                      <a16:creationId xmlns:a16="http://schemas.microsoft.com/office/drawing/2014/main" id="{E0E604F4-8153-2698-2F5A-0C3863B5BE6C}"/>
                    </a:ext>
                  </a:extLst>
                </p:cNvPr>
                <p:cNvSpPr>
                  <a:spLocks noChangeAspect="1"/>
                </p:cNvSpPr>
                <p:nvPr/>
              </p:nvSpPr>
              <p:spPr>
                <a:xfrm>
                  <a:off x="5650427" y="5441382"/>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25" name="Group 624">
                  <a:extLst>
                    <a:ext uri="{FF2B5EF4-FFF2-40B4-BE49-F238E27FC236}">
                      <a16:creationId xmlns:a16="http://schemas.microsoft.com/office/drawing/2014/main" id="{1B25CF88-9830-8ED8-371B-72483D887BD0}"/>
                    </a:ext>
                  </a:extLst>
                </p:cNvPr>
                <p:cNvGrpSpPr/>
                <p:nvPr/>
              </p:nvGrpSpPr>
              <p:grpSpPr>
                <a:xfrm>
                  <a:off x="1516252" y="5170371"/>
                  <a:ext cx="443047" cy="137160"/>
                  <a:chOff x="1548826" y="274956"/>
                  <a:chExt cx="443047" cy="137160"/>
                </a:xfrm>
              </p:grpSpPr>
              <p:sp>
                <p:nvSpPr>
                  <p:cNvPr id="683" name="Freeform 682">
                    <a:extLst>
                      <a:ext uri="{FF2B5EF4-FFF2-40B4-BE49-F238E27FC236}">
                        <a16:creationId xmlns:a16="http://schemas.microsoft.com/office/drawing/2014/main" id="{F960A54E-E402-BBB3-EFDD-38305749245E}"/>
                      </a:ext>
                    </a:extLst>
                  </p:cNvPr>
                  <p:cNvSpPr>
                    <a:spLocks noChangeAspect="1"/>
                  </p:cNvSpPr>
                  <p:nvPr/>
                </p:nvSpPr>
                <p:spPr>
                  <a:xfrm>
                    <a:off x="1548826"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84" name="Straight Arrow Connector 683">
                    <a:extLst>
                      <a:ext uri="{FF2B5EF4-FFF2-40B4-BE49-F238E27FC236}">
                        <a16:creationId xmlns:a16="http://schemas.microsoft.com/office/drawing/2014/main" id="{778A5436-F09E-BA1B-7AF0-858411FE64FE}"/>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cxnSp>
              <p:nvCxnSpPr>
                <p:cNvPr id="626" name="Straight Arrow Connector 625">
                  <a:extLst>
                    <a:ext uri="{FF2B5EF4-FFF2-40B4-BE49-F238E27FC236}">
                      <a16:creationId xmlns:a16="http://schemas.microsoft.com/office/drawing/2014/main" id="{F5632538-4CDB-1D98-21F7-6804DBDFCC25}"/>
                    </a:ext>
                  </a:extLst>
                </p:cNvPr>
                <p:cNvCxnSpPr>
                  <a:cxnSpLocks/>
                </p:cNvCxnSpPr>
                <p:nvPr/>
              </p:nvCxnSpPr>
              <p:spPr>
                <a:xfrm flipV="1">
                  <a:off x="3907643" y="5348464"/>
                  <a:ext cx="655276" cy="2747"/>
                </a:xfrm>
                <a:prstGeom prst="straightConnector1">
                  <a:avLst/>
                </a:prstGeom>
                <a:noFill/>
                <a:ln w="38100" cap="flat" cmpd="sng" algn="ctr">
                  <a:solidFill>
                    <a:srgbClr val="FF0000"/>
                  </a:solidFill>
                  <a:prstDash val="solid"/>
                  <a:miter lim="800000"/>
                  <a:tailEnd type="triangle"/>
                </a:ln>
                <a:effectLst/>
              </p:spPr>
            </p:cxnSp>
            <p:cxnSp>
              <p:nvCxnSpPr>
                <p:cNvPr id="627" name="Elbow Connector 626">
                  <a:extLst>
                    <a:ext uri="{FF2B5EF4-FFF2-40B4-BE49-F238E27FC236}">
                      <a16:creationId xmlns:a16="http://schemas.microsoft.com/office/drawing/2014/main" id="{1159696C-6E64-CC76-78B2-0438E5E2A0F0}"/>
                    </a:ext>
                  </a:extLst>
                </p:cNvPr>
                <p:cNvCxnSpPr>
                  <a:cxnSpLocks/>
                </p:cNvCxnSpPr>
                <p:nvPr/>
              </p:nvCxnSpPr>
              <p:spPr>
                <a:xfrm flipV="1">
                  <a:off x="3914907" y="508445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628" name="Freeform 627">
                  <a:extLst>
                    <a:ext uri="{FF2B5EF4-FFF2-40B4-BE49-F238E27FC236}">
                      <a16:creationId xmlns:a16="http://schemas.microsoft.com/office/drawing/2014/main" id="{F8A87C84-13DA-C26E-E3AD-62DEC3952F05}"/>
                    </a:ext>
                  </a:extLst>
                </p:cNvPr>
                <p:cNvSpPr>
                  <a:spLocks noChangeAspect="1"/>
                </p:cNvSpPr>
                <p:nvPr/>
              </p:nvSpPr>
              <p:spPr>
                <a:xfrm>
                  <a:off x="4133249" y="530263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29" name="Group 628">
                  <a:extLst>
                    <a:ext uri="{FF2B5EF4-FFF2-40B4-BE49-F238E27FC236}">
                      <a16:creationId xmlns:a16="http://schemas.microsoft.com/office/drawing/2014/main" id="{A6FC0A53-9F27-84F6-C85F-90467B867810}"/>
                    </a:ext>
                  </a:extLst>
                </p:cNvPr>
                <p:cNvGrpSpPr/>
                <p:nvPr/>
              </p:nvGrpSpPr>
              <p:grpSpPr>
                <a:xfrm>
                  <a:off x="1969511" y="5028684"/>
                  <a:ext cx="1988510" cy="378317"/>
                  <a:chOff x="3700279" y="1074892"/>
                  <a:chExt cx="4436402" cy="844038"/>
                </a:xfrm>
              </p:grpSpPr>
              <p:grpSp>
                <p:nvGrpSpPr>
                  <p:cNvPr id="661" name="Group 660">
                    <a:extLst>
                      <a:ext uri="{FF2B5EF4-FFF2-40B4-BE49-F238E27FC236}">
                        <a16:creationId xmlns:a16="http://schemas.microsoft.com/office/drawing/2014/main" id="{69A2C849-A2BD-680E-EB5F-D7691F1C0FCC}"/>
                      </a:ext>
                    </a:extLst>
                  </p:cNvPr>
                  <p:cNvGrpSpPr/>
                  <p:nvPr/>
                </p:nvGrpSpPr>
                <p:grpSpPr>
                  <a:xfrm>
                    <a:off x="3700279" y="1074892"/>
                    <a:ext cx="4436402" cy="844038"/>
                    <a:chOff x="3383758" y="1411104"/>
                    <a:chExt cx="4436402" cy="844038"/>
                  </a:xfrm>
                </p:grpSpPr>
                <p:sp>
                  <p:nvSpPr>
                    <p:cNvPr id="681" name="Can 680">
                      <a:extLst>
                        <a:ext uri="{FF2B5EF4-FFF2-40B4-BE49-F238E27FC236}">
                          <a16:creationId xmlns:a16="http://schemas.microsoft.com/office/drawing/2014/main" id="{08849D0B-E3A9-4308-0550-235A35DF0DBD}"/>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2" name="Can 681">
                      <a:extLst>
                        <a:ext uri="{FF2B5EF4-FFF2-40B4-BE49-F238E27FC236}">
                          <a16:creationId xmlns:a16="http://schemas.microsoft.com/office/drawing/2014/main" id="{DBA0DD5F-7089-8EFB-BABC-2B9C36E9ACDC}"/>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2" name="Group 661">
                    <a:extLst>
                      <a:ext uri="{FF2B5EF4-FFF2-40B4-BE49-F238E27FC236}">
                        <a16:creationId xmlns:a16="http://schemas.microsoft.com/office/drawing/2014/main" id="{2FDEC920-4F24-BB0F-E600-FD4C79A18081}"/>
                      </a:ext>
                    </a:extLst>
                  </p:cNvPr>
                  <p:cNvGrpSpPr/>
                  <p:nvPr/>
                </p:nvGrpSpPr>
                <p:grpSpPr>
                  <a:xfrm>
                    <a:off x="3840613" y="1209258"/>
                    <a:ext cx="4221270" cy="574041"/>
                    <a:chOff x="3840613" y="1209258"/>
                    <a:chExt cx="4221270" cy="574041"/>
                  </a:xfrm>
                </p:grpSpPr>
                <p:grpSp>
                  <p:nvGrpSpPr>
                    <p:cNvPr id="663" name="Group 662">
                      <a:extLst>
                        <a:ext uri="{FF2B5EF4-FFF2-40B4-BE49-F238E27FC236}">
                          <a16:creationId xmlns:a16="http://schemas.microsoft.com/office/drawing/2014/main" id="{52F67BB8-1BFE-600D-F772-F76147D8F85C}"/>
                        </a:ext>
                      </a:extLst>
                    </p:cNvPr>
                    <p:cNvGrpSpPr/>
                    <p:nvPr/>
                  </p:nvGrpSpPr>
                  <p:grpSpPr>
                    <a:xfrm>
                      <a:off x="3840613" y="1209259"/>
                      <a:ext cx="790514" cy="574040"/>
                      <a:chOff x="3550428" y="2992776"/>
                      <a:chExt cx="790514" cy="574040"/>
                    </a:xfrm>
                  </p:grpSpPr>
                  <p:sp>
                    <p:nvSpPr>
                      <p:cNvPr id="679" name="Can 678">
                        <a:extLst>
                          <a:ext uri="{FF2B5EF4-FFF2-40B4-BE49-F238E27FC236}">
                            <a16:creationId xmlns:a16="http://schemas.microsoft.com/office/drawing/2014/main" id="{A9F80BA2-F12F-16F6-DB5F-3E30F11743A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0" name="Can 679">
                        <a:extLst>
                          <a:ext uri="{FF2B5EF4-FFF2-40B4-BE49-F238E27FC236}">
                            <a16:creationId xmlns:a16="http://schemas.microsoft.com/office/drawing/2014/main" id="{98B4C933-73B0-FB03-F5E3-FC4570A6137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4" name="Group 663">
                      <a:extLst>
                        <a:ext uri="{FF2B5EF4-FFF2-40B4-BE49-F238E27FC236}">
                          <a16:creationId xmlns:a16="http://schemas.microsoft.com/office/drawing/2014/main" id="{AD7FEC4F-90FC-1C6B-C459-A3A9B5341A27}"/>
                        </a:ext>
                      </a:extLst>
                    </p:cNvPr>
                    <p:cNvGrpSpPr/>
                    <p:nvPr/>
                  </p:nvGrpSpPr>
                  <p:grpSpPr>
                    <a:xfrm>
                      <a:off x="4526764" y="1209259"/>
                      <a:ext cx="790514" cy="574040"/>
                      <a:chOff x="2697480" y="2936240"/>
                      <a:chExt cx="790514" cy="574040"/>
                    </a:xfrm>
                  </p:grpSpPr>
                  <p:sp>
                    <p:nvSpPr>
                      <p:cNvPr id="677" name="Can 676">
                        <a:extLst>
                          <a:ext uri="{FF2B5EF4-FFF2-40B4-BE49-F238E27FC236}">
                            <a16:creationId xmlns:a16="http://schemas.microsoft.com/office/drawing/2014/main" id="{7BB24950-215C-D73D-0F94-4789572EEEFA}"/>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8" name="Can 677">
                        <a:extLst>
                          <a:ext uri="{FF2B5EF4-FFF2-40B4-BE49-F238E27FC236}">
                            <a16:creationId xmlns:a16="http://schemas.microsoft.com/office/drawing/2014/main" id="{114DF6F1-8D6E-CF64-3626-C3F3CE5DE9E5}"/>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5" name="Group 664">
                      <a:extLst>
                        <a:ext uri="{FF2B5EF4-FFF2-40B4-BE49-F238E27FC236}">
                          <a16:creationId xmlns:a16="http://schemas.microsoft.com/office/drawing/2014/main" id="{EA28FEEF-3D08-ECF5-C6E2-599BF235C4EB}"/>
                        </a:ext>
                      </a:extLst>
                    </p:cNvPr>
                    <p:cNvGrpSpPr/>
                    <p:nvPr/>
                  </p:nvGrpSpPr>
                  <p:grpSpPr>
                    <a:xfrm>
                      <a:off x="5212915" y="1209259"/>
                      <a:ext cx="790514" cy="574040"/>
                      <a:chOff x="3550428" y="2992776"/>
                      <a:chExt cx="790514" cy="574040"/>
                    </a:xfrm>
                  </p:grpSpPr>
                  <p:sp>
                    <p:nvSpPr>
                      <p:cNvPr id="675" name="Can 674">
                        <a:extLst>
                          <a:ext uri="{FF2B5EF4-FFF2-40B4-BE49-F238E27FC236}">
                            <a16:creationId xmlns:a16="http://schemas.microsoft.com/office/drawing/2014/main" id="{0AABD9A9-BE9A-FCAB-F505-8DCF4F62038C}"/>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6" name="Can 675">
                        <a:extLst>
                          <a:ext uri="{FF2B5EF4-FFF2-40B4-BE49-F238E27FC236}">
                            <a16:creationId xmlns:a16="http://schemas.microsoft.com/office/drawing/2014/main" id="{764B1151-D30D-609F-DE56-A36B1213945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6" name="Group 665">
                      <a:extLst>
                        <a:ext uri="{FF2B5EF4-FFF2-40B4-BE49-F238E27FC236}">
                          <a16:creationId xmlns:a16="http://schemas.microsoft.com/office/drawing/2014/main" id="{1E5AFC7F-78D2-3CF3-C2D5-5DF61542C131}"/>
                        </a:ext>
                      </a:extLst>
                    </p:cNvPr>
                    <p:cNvGrpSpPr/>
                    <p:nvPr/>
                  </p:nvGrpSpPr>
                  <p:grpSpPr>
                    <a:xfrm>
                      <a:off x="5899066" y="1209259"/>
                      <a:ext cx="790514" cy="574040"/>
                      <a:chOff x="3550428" y="2992776"/>
                      <a:chExt cx="790514" cy="574040"/>
                    </a:xfrm>
                  </p:grpSpPr>
                  <p:sp>
                    <p:nvSpPr>
                      <p:cNvPr id="673" name="Can 672">
                        <a:extLst>
                          <a:ext uri="{FF2B5EF4-FFF2-40B4-BE49-F238E27FC236}">
                            <a16:creationId xmlns:a16="http://schemas.microsoft.com/office/drawing/2014/main" id="{B3B12E11-E85F-F199-AB8D-DA38361B419A}"/>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4" name="Can 673">
                        <a:extLst>
                          <a:ext uri="{FF2B5EF4-FFF2-40B4-BE49-F238E27FC236}">
                            <a16:creationId xmlns:a16="http://schemas.microsoft.com/office/drawing/2014/main" id="{B4979A37-E8FE-6433-4D03-BAECCE71FCF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7" name="Group 666">
                      <a:extLst>
                        <a:ext uri="{FF2B5EF4-FFF2-40B4-BE49-F238E27FC236}">
                          <a16:creationId xmlns:a16="http://schemas.microsoft.com/office/drawing/2014/main" id="{6AEBA736-078A-AADC-7743-C428984B1813}"/>
                        </a:ext>
                      </a:extLst>
                    </p:cNvPr>
                    <p:cNvGrpSpPr/>
                    <p:nvPr/>
                  </p:nvGrpSpPr>
                  <p:grpSpPr>
                    <a:xfrm>
                      <a:off x="6585218" y="1209258"/>
                      <a:ext cx="790512" cy="574040"/>
                      <a:chOff x="2697481" y="2936239"/>
                      <a:chExt cx="790512" cy="574040"/>
                    </a:xfrm>
                  </p:grpSpPr>
                  <p:sp>
                    <p:nvSpPr>
                      <p:cNvPr id="671" name="Can 670">
                        <a:extLst>
                          <a:ext uri="{FF2B5EF4-FFF2-40B4-BE49-F238E27FC236}">
                            <a16:creationId xmlns:a16="http://schemas.microsoft.com/office/drawing/2014/main" id="{7D10AB60-43D8-367D-E8A6-73A849A88A57}"/>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Can 671">
                        <a:extLst>
                          <a:ext uri="{FF2B5EF4-FFF2-40B4-BE49-F238E27FC236}">
                            <a16:creationId xmlns:a16="http://schemas.microsoft.com/office/drawing/2014/main" id="{59002ABF-105E-EADB-DAE1-1B2C3DC49AE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8" name="Group 667">
                      <a:extLst>
                        <a:ext uri="{FF2B5EF4-FFF2-40B4-BE49-F238E27FC236}">
                          <a16:creationId xmlns:a16="http://schemas.microsoft.com/office/drawing/2014/main" id="{7A9EB14B-2EAB-9BB3-DA0D-FD7A7AC285B0}"/>
                        </a:ext>
                      </a:extLst>
                    </p:cNvPr>
                    <p:cNvGrpSpPr/>
                    <p:nvPr/>
                  </p:nvGrpSpPr>
                  <p:grpSpPr>
                    <a:xfrm>
                      <a:off x="7271370" y="1209258"/>
                      <a:ext cx="790513" cy="574041"/>
                      <a:chOff x="3550429" y="2992775"/>
                      <a:chExt cx="790513" cy="574041"/>
                    </a:xfrm>
                  </p:grpSpPr>
                  <p:sp>
                    <p:nvSpPr>
                      <p:cNvPr id="669" name="Can 668">
                        <a:extLst>
                          <a:ext uri="{FF2B5EF4-FFF2-40B4-BE49-F238E27FC236}">
                            <a16:creationId xmlns:a16="http://schemas.microsoft.com/office/drawing/2014/main" id="{E652EC2D-C355-4370-EF91-FAEF7F229453}"/>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0" name="Can 669">
                        <a:extLst>
                          <a:ext uri="{FF2B5EF4-FFF2-40B4-BE49-F238E27FC236}">
                            <a16:creationId xmlns:a16="http://schemas.microsoft.com/office/drawing/2014/main" id="{03895215-4CDC-4D1B-E5F7-B9E9A4E6349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630" name="Group 629">
                  <a:extLst>
                    <a:ext uri="{FF2B5EF4-FFF2-40B4-BE49-F238E27FC236}">
                      <a16:creationId xmlns:a16="http://schemas.microsoft.com/office/drawing/2014/main" id="{944CF12E-8AE3-0B53-4554-4728A5F6CA8B}"/>
                    </a:ext>
                  </a:extLst>
                </p:cNvPr>
                <p:cNvGrpSpPr/>
                <p:nvPr/>
              </p:nvGrpSpPr>
              <p:grpSpPr>
                <a:xfrm>
                  <a:off x="4561651" y="5163155"/>
                  <a:ext cx="1050496" cy="378317"/>
                  <a:chOff x="5793006" y="1074895"/>
                  <a:chExt cx="2343676" cy="844038"/>
                </a:xfrm>
              </p:grpSpPr>
              <p:grpSp>
                <p:nvGrpSpPr>
                  <p:cNvPr id="648" name="Group 647">
                    <a:extLst>
                      <a:ext uri="{FF2B5EF4-FFF2-40B4-BE49-F238E27FC236}">
                        <a16:creationId xmlns:a16="http://schemas.microsoft.com/office/drawing/2014/main" id="{AAA2814D-BBBE-A75C-B4E5-0A6A12411F26}"/>
                      </a:ext>
                    </a:extLst>
                  </p:cNvPr>
                  <p:cNvGrpSpPr/>
                  <p:nvPr/>
                </p:nvGrpSpPr>
                <p:grpSpPr>
                  <a:xfrm>
                    <a:off x="5793006" y="1074895"/>
                    <a:ext cx="2343676" cy="844038"/>
                    <a:chOff x="5476485" y="1411107"/>
                    <a:chExt cx="2343676" cy="844038"/>
                  </a:xfrm>
                </p:grpSpPr>
                <p:sp>
                  <p:nvSpPr>
                    <p:cNvPr id="659" name="Can 658">
                      <a:extLst>
                        <a:ext uri="{FF2B5EF4-FFF2-40B4-BE49-F238E27FC236}">
                          <a16:creationId xmlns:a16="http://schemas.microsoft.com/office/drawing/2014/main" id="{B5ADA708-3455-0419-9DAD-28B1028A0447}"/>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0" name="Can 659">
                      <a:extLst>
                        <a:ext uri="{FF2B5EF4-FFF2-40B4-BE49-F238E27FC236}">
                          <a16:creationId xmlns:a16="http://schemas.microsoft.com/office/drawing/2014/main" id="{CB43C474-5661-E537-010B-C6380986BB99}"/>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49" name="Group 648">
                    <a:extLst>
                      <a:ext uri="{FF2B5EF4-FFF2-40B4-BE49-F238E27FC236}">
                        <a16:creationId xmlns:a16="http://schemas.microsoft.com/office/drawing/2014/main" id="{9AE6EFD0-7EEC-77BD-DFE6-B8F18E238147}"/>
                      </a:ext>
                    </a:extLst>
                  </p:cNvPr>
                  <p:cNvGrpSpPr/>
                  <p:nvPr/>
                </p:nvGrpSpPr>
                <p:grpSpPr>
                  <a:xfrm>
                    <a:off x="5899067" y="1209258"/>
                    <a:ext cx="2162816" cy="574042"/>
                    <a:chOff x="5899067" y="1209258"/>
                    <a:chExt cx="2162816" cy="574042"/>
                  </a:xfrm>
                </p:grpSpPr>
                <p:grpSp>
                  <p:nvGrpSpPr>
                    <p:cNvPr id="650" name="Group 649">
                      <a:extLst>
                        <a:ext uri="{FF2B5EF4-FFF2-40B4-BE49-F238E27FC236}">
                          <a16:creationId xmlns:a16="http://schemas.microsoft.com/office/drawing/2014/main" id="{C8DD2B92-A084-C7AF-2E9D-1E9C5A5CE31E}"/>
                        </a:ext>
                      </a:extLst>
                    </p:cNvPr>
                    <p:cNvGrpSpPr/>
                    <p:nvPr/>
                  </p:nvGrpSpPr>
                  <p:grpSpPr>
                    <a:xfrm>
                      <a:off x="5899067" y="1209258"/>
                      <a:ext cx="790512" cy="574040"/>
                      <a:chOff x="3550429" y="2992775"/>
                      <a:chExt cx="790512" cy="574040"/>
                    </a:xfrm>
                  </p:grpSpPr>
                  <p:sp>
                    <p:nvSpPr>
                      <p:cNvPr id="657" name="Can 656">
                        <a:extLst>
                          <a:ext uri="{FF2B5EF4-FFF2-40B4-BE49-F238E27FC236}">
                            <a16:creationId xmlns:a16="http://schemas.microsoft.com/office/drawing/2014/main" id="{A4E5C723-7A86-A7A3-B8EB-CF01D7FDB2E6}"/>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8" name="Can 657">
                        <a:extLst>
                          <a:ext uri="{FF2B5EF4-FFF2-40B4-BE49-F238E27FC236}">
                            <a16:creationId xmlns:a16="http://schemas.microsoft.com/office/drawing/2014/main" id="{2EC96747-E1B1-04C4-8519-68A3720C81A6}"/>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1" name="Group 650">
                      <a:extLst>
                        <a:ext uri="{FF2B5EF4-FFF2-40B4-BE49-F238E27FC236}">
                          <a16:creationId xmlns:a16="http://schemas.microsoft.com/office/drawing/2014/main" id="{5AB95610-2935-9630-463A-7E4C9959BCFD}"/>
                        </a:ext>
                      </a:extLst>
                    </p:cNvPr>
                    <p:cNvGrpSpPr/>
                    <p:nvPr/>
                  </p:nvGrpSpPr>
                  <p:grpSpPr>
                    <a:xfrm>
                      <a:off x="6585218" y="1209258"/>
                      <a:ext cx="790511" cy="574042"/>
                      <a:chOff x="2697481" y="2936239"/>
                      <a:chExt cx="790511" cy="574042"/>
                    </a:xfrm>
                  </p:grpSpPr>
                  <p:sp>
                    <p:nvSpPr>
                      <p:cNvPr id="655" name="Can 654">
                        <a:extLst>
                          <a:ext uri="{FF2B5EF4-FFF2-40B4-BE49-F238E27FC236}">
                            <a16:creationId xmlns:a16="http://schemas.microsoft.com/office/drawing/2014/main" id="{75B8E8DD-158A-E967-4805-49B6DC900FEA}"/>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6" name="Can 655">
                        <a:extLst>
                          <a:ext uri="{FF2B5EF4-FFF2-40B4-BE49-F238E27FC236}">
                            <a16:creationId xmlns:a16="http://schemas.microsoft.com/office/drawing/2014/main" id="{8367BDD2-A1AA-569E-BC78-4F227B9A358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2" name="Group 651">
                      <a:extLst>
                        <a:ext uri="{FF2B5EF4-FFF2-40B4-BE49-F238E27FC236}">
                          <a16:creationId xmlns:a16="http://schemas.microsoft.com/office/drawing/2014/main" id="{54B55F22-3729-EAAA-85CA-BE2CF5FCF615}"/>
                        </a:ext>
                      </a:extLst>
                    </p:cNvPr>
                    <p:cNvGrpSpPr/>
                    <p:nvPr/>
                  </p:nvGrpSpPr>
                  <p:grpSpPr>
                    <a:xfrm>
                      <a:off x="7271370" y="1209258"/>
                      <a:ext cx="790513" cy="574041"/>
                      <a:chOff x="3550429" y="2992775"/>
                      <a:chExt cx="790513" cy="574041"/>
                    </a:xfrm>
                  </p:grpSpPr>
                  <p:sp>
                    <p:nvSpPr>
                      <p:cNvPr id="653" name="Can 652">
                        <a:extLst>
                          <a:ext uri="{FF2B5EF4-FFF2-40B4-BE49-F238E27FC236}">
                            <a16:creationId xmlns:a16="http://schemas.microsoft.com/office/drawing/2014/main" id="{2F3DBD51-5CC2-3203-3B22-FF9D2E6DE514}"/>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4" name="Can 653">
                        <a:extLst>
                          <a:ext uri="{FF2B5EF4-FFF2-40B4-BE49-F238E27FC236}">
                            <a16:creationId xmlns:a16="http://schemas.microsoft.com/office/drawing/2014/main" id="{1C08DE8F-7A59-8E0A-8BF4-E2974C79F5D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631" name="Group 630">
                  <a:extLst>
                    <a:ext uri="{FF2B5EF4-FFF2-40B4-BE49-F238E27FC236}">
                      <a16:creationId xmlns:a16="http://schemas.microsoft.com/office/drawing/2014/main" id="{D5CB0F70-2E64-0FBF-101B-26D91A410E88}"/>
                    </a:ext>
                  </a:extLst>
                </p:cNvPr>
                <p:cNvGrpSpPr/>
                <p:nvPr/>
              </p:nvGrpSpPr>
              <p:grpSpPr>
                <a:xfrm>
                  <a:off x="6014227" y="5371831"/>
                  <a:ext cx="1050496" cy="274320"/>
                  <a:chOff x="5793006" y="1074895"/>
                  <a:chExt cx="2343676" cy="844038"/>
                </a:xfrm>
              </p:grpSpPr>
              <p:grpSp>
                <p:nvGrpSpPr>
                  <p:cNvPr id="635" name="Group 634">
                    <a:extLst>
                      <a:ext uri="{FF2B5EF4-FFF2-40B4-BE49-F238E27FC236}">
                        <a16:creationId xmlns:a16="http://schemas.microsoft.com/office/drawing/2014/main" id="{6CA8304A-75DE-53C4-DA9A-0B04D2373CA1}"/>
                      </a:ext>
                    </a:extLst>
                  </p:cNvPr>
                  <p:cNvGrpSpPr/>
                  <p:nvPr/>
                </p:nvGrpSpPr>
                <p:grpSpPr>
                  <a:xfrm>
                    <a:off x="5793006" y="1074895"/>
                    <a:ext cx="2343676" cy="844038"/>
                    <a:chOff x="5476485" y="1411107"/>
                    <a:chExt cx="2343676" cy="844038"/>
                  </a:xfrm>
                </p:grpSpPr>
                <p:sp>
                  <p:nvSpPr>
                    <p:cNvPr id="646" name="Can 645">
                      <a:extLst>
                        <a:ext uri="{FF2B5EF4-FFF2-40B4-BE49-F238E27FC236}">
                          <a16:creationId xmlns:a16="http://schemas.microsoft.com/office/drawing/2014/main" id="{A3BDFD60-A36E-E173-EFC8-80A055DCB8FA}"/>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7" name="Can 646">
                      <a:extLst>
                        <a:ext uri="{FF2B5EF4-FFF2-40B4-BE49-F238E27FC236}">
                          <a16:creationId xmlns:a16="http://schemas.microsoft.com/office/drawing/2014/main" id="{41790799-1C4C-F973-1E7A-899CD3A305FB}"/>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6" name="Group 635">
                    <a:extLst>
                      <a:ext uri="{FF2B5EF4-FFF2-40B4-BE49-F238E27FC236}">
                        <a16:creationId xmlns:a16="http://schemas.microsoft.com/office/drawing/2014/main" id="{DAA9DD51-2F10-3F67-C4BD-B9130ABEEE83}"/>
                      </a:ext>
                    </a:extLst>
                  </p:cNvPr>
                  <p:cNvGrpSpPr/>
                  <p:nvPr/>
                </p:nvGrpSpPr>
                <p:grpSpPr>
                  <a:xfrm>
                    <a:off x="5899067" y="1209258"/>
                    <a:ext cx="2162816" cy="574042"/>
                    <a:chOff x="5899067" y="1209258"/>
                    <a:chExt cx="2162816" cy="574042"/>
                  </a:xfrm>
                </p:grpSpPr>
                <p:grpSp>
                  <p:nvGrpSpPr>
                    <p:cNvPr id="637" name="Group 636">
                      <a:extLst>
                        <a:ext uri="{FF2B5EF4-FFF2-40B4-BE49-F238E27FC236}">
                          <a16:creationId xmlns:a16="http://schemas.microsoft.com/office/drawing/2014/main" id="{064CDDE6-3F36-FC78-954E-C85FD0B844B6}"/>
                        </a:ext>
                      </a:extLst>
                    </p:cNvPr>
                    <p:cNvGrpSpPr/>
                    <p:nvPr/>
                  </p:nvGrpSpPr>
                  <p:grpSpPr>
                    <a:xfrm>
                      <a:off x="5899067" y="1209258"/>
                      <a:ext cx="790512" cy="574040"/>
                      <a:chOff x="3550429" y="2992775"/>
                      <a:chExt cx="790512" cy="574040"/>
                    </a:xfrm>
                  </p:grpSpPr>
                  <p:sp>
                    <p:nvSpPr>
                      <p:cNvPr id="644" name="Can 643">
                        <a:extLst>
                          <a:ext uri="{FF2B5EF4-FFF2-40B4-BE49-F238E27FC236}">
                            <a16:creationId xmlns:a16="http://schemas.microsoft.com/office/drawing/2014/main" id="{0E82EB46-3A63-73E0-5ABF-08E7C7BC178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5" name="Can 644">
                        <a:extLst>
                          <a:ext uri="{FF2B5EF4-FFF2-40B4-BE49-F238E27FC236}">
                            <a16:creationId xmlns:a16="http://schemas.microsoft.com/office/drawing/2014/main" id="{4DC533E0-6CC8-067C-EAD8-80392A5CBF8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8" name="Group 637">
                      <a:extLst>
                        <a:ext uri="{FF2B5EF4-FFF2-40B4-BE49-F238E27FC236}">
                          <a16:creationId xmlns:a16="http://schemas.microsoft.com/office/drawing/2014/main" id="{58964396-ACE8-9CD0-D1E2-D95ED8E44995}"/>
                        </a:ext>
                      </a:extLst>
                    </p:cNvPr>
                    <p:cNvGrpSpPr/>
                    <p:nvPr/>
                  </p:nvGrpSpPr>
                  <p:grpSpPr>
                    <a:xfrm>
                      <a:off x="6585218" y="1209258"/>
                      <a:ext cx="790511" cy="574042"/>
                      <a:chOff x="2697481" y="2936239"/>
                      <a:chExt cx="790511" cy="574042"/>
                    </a:xfrm>
                  </p:grpSpPr>
                  <p:sp>
                    <p:nvSpPr>
                      <p:cNvPr id="642" name="Can 641">
                        <a:extLst>
                          <a:ext uri="{FF2B5EF4-FFF2-40B4-BE49-F238E27FC236}">
                            <a16:creationId xmlns:a16="http://schemas.microsoft.com/office/drawing/2014/main" id="{91128AAE-ADC9-44AE-1581-9697C0A794EF}"/>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3" name="Can 642">
                        <a:extLst>
                          <a:ext uri="{FF2B5EF4-FFF2-40B4-BE49-F238E27FC236}">
                            <a16:creationId xmlns:a16="http://schemas.microsoft.com/office/drawing/2014/main" id="{9E4EB01F-AD32-44AB-ED7B-F33230498DB3}"/>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9" name="Group 638">
                      <a:extLst>
                        <a:ext uri="{FF2B5EF4-FFF2-40B4-BE49-F238E27FC236}">
                          <a16:creationId xmlns:a16="http://schemas.microsoft.com/office/drawing/2014/main" id="{A103DB12-FE16-077C-CE6B-12632146E123}"/>
                        </a:ext>
                      </a:extLst>
                    </p:cNvPr>
                    <p:cNvGrpSpPr/>
                    <p:nvPr/>
                  </p:nvGrpSpPr>
                  <p:grpSpPr>
                    <a:xfrm>
                      <a:off x="7271370" y="1209258"/>
                      <a:ext cx="790513" cy="574041"/>
                      <a:chOff x="3550429" y="2992775"/>
                      <a:chExt cx="790513" cy="574041"/>
                    </a:xfrm>
                  </p:grpSpPr>
                  <p:sp>
                    <p:nvSpPr>
                      <p:cNvPr id="640" name="Can 639">
                        <a:extLst>
                          <a:ext uri="{FF2B5EF4-FFF2-40B4-BE49-F238E27FC236}">
                            <a16:creationId xmlns:a16="http://schemas.microsoft.com/office/drawing/2014/main" id="{D08A07C2-4703-3169-E145-CDB018896D48}"/>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1" name="Can 640">
                        <a:extLst>
                          <a:ext uri="{FF2B5EF4-FFF2-40B4-BE49-F238E27FC236}">
                            <a16:creationId xmlns:a16="http://schemas.microsoft.com/office/drawing/2014/main" id="{AAEFAC08-DC46-EDF5-1386-08229366D8F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632" name="Elbow Connector 631">
                  <a:extLst>
                    <a:ext uri="{FF2B5EF4-FFF2-40B4-BE49-F238E27FC236}">
                      <a16:creationId xmlns:a16="http://schemas.microsoft.com/office/drawing/2014/main" id="{51FC541B-14FF-8ADA-CA6E-53749CE382C3}"/>
                    </a:ext>
                  </a:extLst>
                </p:cNvPr>
                <p:cNvCxnSpPr>
                  <a:cxnSpLocks/>
                  <a:endCxn id="641" idx="2"/>
                </p:cNvCxnSpPr>
                <p:nvPr/>
              </p:nvCxnSpPr>
              <p:spPr>
                <a:xfrm>
                  <a:off x="4186260" y="5085421"/>
                  <a:ext cx="2971800" cy="397773"/>
                </a:xfrm>
                <a:prstGeom prst="bentConnector2">
                  <a:avLst/>
                </a:prstGeom>
                <a:noFill/>
                <a:ln w="38100" cap="flat" cmpd="sng" algn="ctr">
                  <a:solidFill>
                    <a:srgbClr val="00B0F0"/>
                  </a:solidFill>
                  <a:prstDash val="solid"/>
                  <a:miter lim="800000"/>
                  <a:tailEnd type="triangle"/>
                </a:ln>
                <a:effectLst/>
              </p:spPr>
            </p:cxnSp>
            <p:cxnSp>
              <p:nvCxnSpPr>
                <p:cNvPr id="633" name="Elbow Connector 632">
                  <a:extLst>
                    <a:ext uri="{FF2B5EF4-FFF2-40B4-BE49-F238E27FC236}">
                      <a16:creationId xmlns:a16="http://schemas.microsoft.com/office/drawing/2014/main" id="{5A865286-E289-2824-B72E-971463C25822}"/>
                    </a:ext>
                  </a:extLst>
                </p:cNvPr>
                <p:cNvCxnSpPr>
                  <a:cxnSpLocks/>
                </p:cNvCxnSpPr>
                <p:nvPr/>
              </p:nvCxnSpPr>
              <p:spPr>
                <a:xfrm flipV="1">
                  <a:off x="5568543" y="5094514"/>
                  <a:ext cx="357869" cy="263145"/>
                </a:xfrm>
                <a:prstGeom prst="bentConnector3">
                  <a:avLst>
                    <a:gd name="adj1" fmla="val 50000"/>
                  </a:avLst>
                </a:prstGeom>
                <a:noFill/>
                <a:ln w="38100" cap="flat" cmpd="sng" algn="ctr">
                  <a:solidFill>
                    <a:srgbClr val="00B0F0"/>
                  </a:solidFill>
                  <a:prstDash val="solid"/>
                  <a:miter lim="800000"/>
                  <a:tailEnd type="triangle"/>
                </a:ln>
                <a:effectLst/>
              </p:spPr>
            </p:cxnSp>
            <p:cxnSp>
              <p:nvCxnSpPr>
                <p:cNvPr id="634" name="Straight Arrow Connector 633">
                  <a:extLst>
                    <a:ext uri="{FF2B5EF4-FFF2-40B4-BE49-F238E27FC236}">
                      <a16:creationId xmlns:a16="http://schemas.microsoft.com/office/drawing/2014/main" id="{4C5CE591-98C1-346F-6DD5-A5FBC62E5C24}"/>
                    </a:ext>
                  </a:extLst>
                </p:cNvPr>
                <p:cNvCxnSpPr>
                  <a:cxnSpLocks/>
                </p:cNvCxnSpPr>
                <p:nvPr/>
              </p:nvCxnSpPr>
              <p:spPr>
                <a:xfrm>
                  <a:off x="7029299" y="5493442"/>
                  <a:ext cx="355727" cy="0"/>
                </a:xfrm>
                <a:prstGeom prst="straightConnector1">
                  <a:avLst/>
                </a:prstGeom>
                <a:noFill/>
                <a:ln w="38100" cap="flat" cmpd="sng" algn="ctr">
                  <a:solidFill>
                    <a:srgbClr val="00B0F0"/>
                  </a:solidFill>
                  <a:prstDash val="solid"/>
                  <a:miter lim="800000"/>
                  <a:tailEnd type="triangle"/>
                </a:ln>
                <a:effectLst/>
              </p:spPr>
            </p:cxnSp>
          </p:grpSp>
          <p:cxnSp>
            <p:nvCxnSpPr>
              <p:cNvPr id="622" name="Elbow Connector 621">
                <a:extLst>
                  <a:ext uri="{FF2B5EF4-FFF2-40B4-BE49-F238E27FC236}">
                    <a16:creationId xmlns:a16="http://schemas.microsoft.com/office/drawing/2014/main" id="{1FB75A28-14E6-18AE-E2D1-BEB856B692CB}"/>
                  </a:ext>
                </a:extLst>
              </p:cNvPr>
              <p:cNvCxnSpPr>
                <a:cxnSpLocks/>
              </p:cNvCxnSpPr>
              <p:nvPr/>
            </p:nvCxnSpPr>
            <p:spPr>
              <a:xfrm rot="16200000" flipH="1">
                <a:off x="6835218" y="5080645"/>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583" name="Group 582">
              <a:extLst>
                <a:ext uri="{FF2B5EF4-FFF2-40B4-BE49-F238E27FC236}">
                  <a16:creationId xmlns:a16="http://schemas.microsoft.com/office/drawing/2014/main" id="{D939A172-4912-1461-4E9E-C12579B78F4A}"/>
                </a:ext>
              </a:extLst>
            </p:cNvPr>
            <p:cNvGrpSpPr/>
            <p:nvPr/>
          </p:nvGrpSpPr>
          <p:grpSpPr>
            <a:xfrm>
              <a:off x="-435960" y="3307688"/>
              <a:ext cx="2728948" cy="578328"/>
              <a:chOff x="1309968" y="1196794"/>
              <a:chExt cx="2728948" cy="578328"/>
            </a:xfrm>
          </p:grpSpPr>
          <p:cxnSp>
            <p:nvCxnSpPr>
              <p:cNvPr id="584" name="Straight Arrow Connector 583">
                <a:extLst>
                  <a:ext uri="{FF2B5EF4-FFF2-40B4-BE49-F238E27FC236}">
                    <a16:creationId xmlns:a16="http://schemas.microsoft.com/office/drawing/2014/main" id="{BB24B182-CC5F-615A-8DA0-C94003514441}"/>
                  </a:ext>
                </a:extLst>
              </p:cNvPr>
              <p:cNvCxnSpPr>
                <a:cxnSpLocks/>
              </p:cNvCxnSpPr>
              <p:nvPr/>
            </p:nvCxnSpPr>
            <p:spPr>
              <a:xfrm>
                <a:off x="3716281" y="1515641"/>
                <a:ext cx="303516" cy="3061"/>
              </a:xfrm>
              <a:prstGeom prst="straightConnector1">
                <a:avLst/>
              </a:prstGeom>
              <a:noFill/>
              <a:ln w="38100" cap="flat" cmpd="sng" algn="ctr">
                <a:solidFill>
                  <a:srgbClr val="FF0000"/>
                </a:solidFill>
                <a:prstDash val="solid"/>
                <a:miter lim="800000"/>
                <a:headEnd type="none" w="med" len="med"/>
                <a:tailEnd type="none" w="med" len="med"/>
              </a:ln>
              <a:effectLst/>
            </p:spPr>
          </p:cxnSp>
          <p:cxnSp>
            <p:nvCxnSpPr>
              <p:cNvPr id="585" name="Elbow Connector 584">
                <a:extLst>
                  <a:ext uri="{FF2B5EF4-FFF2-40B4-BE49-F238E27FC236}">
                    <a16:creationId xmlns:a16="http://schemas.microsoft.com/office/drawing/2014/main" id="{2CB1C6B1-E010-2DF3-C891-03A57BFA4847}"/>
                  </a:ext>
                </a:extLst>
              </p:cNvPr>
              <p:cNvCxnSpPr>
                <a:cxnSpLocks/>
              </p:cNvCxnSpPr>
              <p:nvPr/>
            </p:nvCxnSpPr>
            <p:spPr>
              <a:xfrm rot="16200000" flipH="1">
                <a:off x="3906053" y="1512198"/>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nvGrpSpPr>
              <p:cNvPr id="586" name="Group 585">
                <a:extLst>
                  <a:ext uri="{FF2B5EF4-FFF2-40B4-BE49-F238E27FC236}">
                    <a16:creationId xmlns:a16="http://schemas.microsoft.com/office/drawing/2014/main" id="{876ABD32-480C-9E64-7B5D-C325EE2D9C4F}"/>
                  </a:ext>
                </a:extLst>
              </p:cNvPr>
              <p:cNvGrpSpPr/>
              <p:nvPr/>
            </p:nvGrpSpPr>
            <p:grpSpPr>
              <a:xfrm>
                <a:off x="1763052" y="1196794"/>
                <a:ext cx="2182337" cy="378317"/>
                <a:chOff x="3700279" y="1074892"/>
                <a:chExt cx="4868836" cy="844038"/>
              </a:xfrm>
            </p:grpSpPr>
            <p:grpSp>
              <p:nvGrpSpPr>
                <p:cNvPr id="598" name="Group 597">
                  <a:extLst>
                    <a:ext uri="{FF2B5EF4-FFF2-40B4-BE49-F238E27FC236}">
                      <a16:creationId xmlns:a16="http://schemas.microsoft.com/office/drawing/2014/main" id="{7FC3D744-1A1D-5034-0240-8AEE243104CF}"/>
                    </a:ext>
                  </a:extLst>
                </p:cNvPr>
                <p:cNvGrpSpPr/>
                <p:nvPr/>
              </p:nvGrpSpPr>
              <p:grpSpPr>
                <a:xfrm>
                  <a:off x="3700279" y="1074892"/>
                  <a:ext cx="4436402" cy="844038"/>
                  <a:chOff x="3383758" y="1411104"/>
                  <a:chExt cx="4436402" cy="844038"/>
                </a:xfrm>
              </p:grpSpPr>
              <p:sp>
                <p:nvSpPr>
                  <p:cNvPr id="619" name="Can 618">
                    <a:extLst>
                      <a:ext uri="{FF2B5EF4-FFF2-40B4-BE49-F238E27FC236}">
                        <a16:creationId xmlns:a16="http://schemas.microsoft.com/office/drawing/2014/main" id="{14C76F68-5DF9-7F8C-8492-D1A9B0F77893}"/>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0" name="Can 619">
                    <a:extLst>
                      <a:ext uri="{FF2B5EF4-FFF2-40B4-BE49-F238E27FC236}">
                        <a16:creationId xmlns:a16="http://schemas.microsoft.com/office/drawing/2014/main" id="{A4A6C05B-C544-E29A-3DEE-15AAFF692870}"/>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9" name="Group 598">
                  <a:extLst>
                    <a:ext uri="{FF2B5EF4-FFF2-40B4-BE49-F238E27FC236}">
                      <a16:creationId xmlns:a16="http://schemas.microsoft.com/office/drawing/2014/main" id="{5D23F0AB-5AF8-B6EC-C48E-36B61CF1E0EF}"/>
                    </a:ext>
                  </a:extLst>
                </p:cNvPr>
                <p:cNvGrpSpPr/>
                <p:nvPr/>
              </p:nvGrpSpPr>
              <p:grpSpPr>
                <a:xfrm>
                  <a:off x="3840613" y="1209258"/>
                  <a:ext cx="4728502" cy="574041"/>
                  <a:chOff x="3840613" y="1209258"/>
                  <a:chExt cx="4728502" cy="574041"/>
                </a:xfrm>
              </p:grpSpPr>
              <p:grpSp>
                <p:nvGrpSpPr>
                  <p:cNvPr id="600" name="Group 599">
                    <a:extLst>
                      <a:ext uri="{FF2B5EF4-FFF2-40B4-BE49-F238E27FC236}">
                        <a16:creationId xmlns:a16="http://schemas.microsoft.com/office/drawing/2014/main" id="{73788C71-0937-24A5-6C3A-6CF6676F3FC2}"/>
                      </a:ext>
                    </a:extLst>
                  </p:cNvPr>
                  <p:cNvGrpSpPr/>
                  <p:nvPr/>
                </p:nvGrpSpPr>
                <p:grpSpPr>
                  <a:xfrm>
                    <a:off x="3840613" y="1209259"/>
                    <a:ext cx="790514" cy="574040"/>
                    <a:chOff x="3550428" y="2992776"/>
                    <a:chExt cx="790514" cy="574040"/>
                  </a:xfrm>
                </p:grpSpPr>
                <p:sp>
                  <p:nvSpPr>
                    <p:cNvPr id="617" name="Can 616">
                      <a:extLst>
                        <a:ext uri="{FF2B5EF4-FFF2-40B4-BE49-F238E27FC236}">
                          <a16:creationId xmlns:a16="http://schemas.microsoft.com/office/drawing/2014/main" id="{E0816351-49FA-C560-A6E3-A76B9915FB0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8" name="Can 617">
                      <a:extLst>
                        <a:ext uri="{FF2B5EF4-FFF2-40B4-BE49-F238E27FC236}">
                          <a16:creationId xmlns:a16="http://schemas.microsoft.com/office/drawing/2014/main" id="{10B314D1-E0D9-A133-5795-E1630372C1C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1" name="Group 600">
                    <a:extLst>
                      <a:ext uri="{FF2B5EF4-FFF2-40B4-BE49-F238E27FC236}">
                        <a16:creationId xmlns:a16="http://schemas.microsoft.com/office/drawing/2014/main" id="{86D71556-8A84-22FF-2C05-D30E540521D0}"/>
                      </a:ext>
                    </a:extLst>
                  </p:cNvPr>
                  <p:cNvGrpSpPr/>
                  <p:nvPr/>
                </p:nvGrpSpPr>
                <p:grpSpPr>
                  <a:xfrm>
                    <a:off x="4526764" y="1209259"/>
                    <a:ext cx="790514" cy="574040"/>
                    <a:chOff x="2697480" y="2936240"/>
                    <a:chExt cx="790514" cy="574040"/>
                  </a:xfrm>
                </p:grpSpPr>
                <p:sp>
                  <p:nvSpPr>
                    <p:cNvPr id="615" name="Can 614">
                      <a:extLst>
                        <a:ext uri="{FF2B5EF4-FFF2-40B4-BE49-F238E27FC236}">
                          <a16:creationId xmlns:a16="http://schemas.microsoft.com/office/drawing/2014/main" id="{121188A5-085B-E930-FD69-AFFD376FFEF8}"/>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6" name="Can 615">
                      <a:extLst>
                        <a:ext uri="{FF2B5EF4-FFF2-40B4-BE49-F238E27FC236}">
                          <a16:creationId xmlns:a16="http://schemas.microsoft.com/office/drawing/2014/main" id="{F8DC453D-385C-FE15-B7A2-04A8CFE6BA7F}"/>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2" name="Group 601">
                    <a:extLst>
                      <a:ext uri="{FF2B5EF4-FFF2-40B4-BE49-F238E27FC236}">
                        <a16:creationId xmlns:a16="http://schemas.microsoft.com/office/drawing/2014/main" id="{568BDA8A-BC0A-5188-2F55-50C7E23CA1B1}"/>
                      </a:ext>
                    </a:extLst>
                  </p:cNvPr>
                  <p:cNvGrpSpPr/>
                  <p:nvPr/>
                </p:nvGrpSpPr>
                <p:grpSpPr>
                  <a:xfrm>
                    <a:off x="5212915" y="1209259"/>
                    <a:ext cx="790514" cy="574040"/>
                    <a:chOff x="3550428" y="2992776"/>
                    <a:chExt cx="790514" cy="574040"/>
                  </a:xfrm>
                </p:grpSpPr>
                <p:sp>
                  <p:nvSpPr>
                    <p:cNvPr id="613" name="Can 612">
                      <a:extLst>
                        <a:ext uri="{FF2B5EF4-FFF2-40B4-BE49-F238E27FC236}">
                          <a16:creationId xmlns:a16="http://schemas.microsoft.com/office/drawing/2014/main" id="{561C2EED-D9BD-D567-D2CF-56D35A1C0A1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4" name="Can 613">
                      <a:extLst>
                        <a:ext uri="{FF2B5EF4-FFF2-40B4-BE49-F238E27FC236}">
                          <a16:creationId xmlns:a16="http://schemas.microsoft.com/office/drawing/2014/main" id="{740AEFC2-FEC2-7422-0FB3-D64F9D304EC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3" name="Group 602">
                    <a:extLst>
                      <a:ext uri="{FF2B5EF4-FFF2-40B4-BE49-F238E27FC236}">
                        <a16:creationId xmlns:a16="http://schemas.microsoft.com/office/drawing/2014/main" id="{ED8AEE94-D522-DFF2-4121-8466E55CA4F0}"/>
                      </a:ext>
                    </a:extLst>
                  </p:cNvPr>
                  <p:cNvGrpSpPr/>
                  <p:nvPr/>
                </p:nvGrpSpPr>
                <p:grpSpPr>
                  <a:xfrm>
                    <a:off x="5899066" y="1209259"/>
                    <a:ext cx="790514" cy="574040"/>
                    <a:chOff x="3550428" y="2992776"/>
                    <a:chExt cx="790514" cy="574040"/>
                  </a:xfrm>
                </p:grpSpPr>
                <p:sp>
                  <p:nvSpPr>
                    <p:cNvPr id="611" name="Can 610">
                      <a:extLst>
                        <a:ext uri="{FF2B5EF4-FFF2-40B4-BE49-F238E27FC236}">
                          <a16:creationId xmlns:a16="http://schemas.microsoft.com/office/drawing/2014/main" id="{5AC2F6D0-D8A8-5630-0BA2-FB7683549C20}"/>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2" name="Can 611">
                      <a:extLst>
                        <a:ext uri="{FF2B5EF4-FFF2-40B4-BE49-F238E27FC236}">
                          <a16:creationId xmlns:a16="http://schemas.microsoft.com/office/drawing/2014/main" id="{38243CC8-4BD4-89CD-8D48-324217A8746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4" name="Group 603">
                    <a:extLst>
                      <a:ext uri="{FF2B5EF4-FFF2-40B4-BE49-F238E27FC236}">
                        <a16:creationId xmlns:a16="http://schemas.microsoft.com/office/drawing/2014/main" id="{3E52D551-3B2A-926F-BB66-1802087D77AE}"/>
                      </a:ext>
                    </a:extLst>
                  </p:cNvPr>
                  <p:cNvGrpSpPr/>
                  <p:nvPr/>
                </p:nvGrpSpPr>
                <p:grpSpPr>
                  <a:xfrm>
                    <a:off x="6585218" y="1209258"/>
                    <a:ext cx="790512" cy="574040"/>
                    <a:chOff x="2697481" y="2936239"/>
                    <a:chExt cx="790512" cy="574040"/>
                  </a:xfrm>
                </p:grpSpPr>
                <p:sp>
                  <p:nvSpPr>
                    <p:cNvPr id="609" name="Can 608">
                      <a:extLst>
                        <a:ext uri="{FF2B5EF4-FFF2-40B4-BE49-F238E27FC236}">
                          <a16:creationId xmlns:a16="http://schemas.microsoft.com/office/drawing/2014/main" id="{20F2D924-9A01-9849-3279-AC28756120D1}"/>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0" name="Can 609">
                      <a:extLst>
                        <a:ext uri="{FF2B5EF4-FFF2-40B4-BE49-F238E27FC236}">
                          <a16:creationId xmlns:a16="http://schemas.microsoft.com/office/drawing/2014/main" id="{4095FF44-1866-D473-4F66-888DBAA983D6}"/>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5" name="Group 604">
                    <a:extLst>
                      <a:ext uri="{FF2B5EF4-FFF2-40B4-BE49-F238E27FC236}">
                        <a16:creationId xmlns:a16="http://schemas.microsoft.com/office/drawing/2014/main" id="{6F13A5EE-D6AB-04A6-07A0-37B9B2A6161E}"/>
                      </a:ext>
                    </a:extLst>
                  </p:cNvPr>
                  <p:cNvGrpSpPr/>
                  <p:nvPr/>
                </p:nvGrpSpPr>
                <p:grpSpPr>
                  <a:xfrm>
                    <a:off x="7271370" y="1209258"/>
                    <a:ext cx="790513" cy="574041"/>
                    <a:chOff x="3550429" y="2992775"/>
                    <a:chExt cx="790513" cy="574041"/>
                  </a:xfrm>
                </p:grpSpPr>
                <p:sp>
                  <p:nvSpPr>
                    <p:cNvPr id="607" name="Can 606">
                      <a:extLst>
                        <a:ext uri="{FF2B5EF4-FFF2-40B4-BE49-F238E27FC236}">
                          <a16:creationId xmlns:a16="http://schemas.microsoft.com/office/drawing/2014/main" id="{091BC8B0-F831-06B2-1201-D09722EDA527}"/>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8" name="Can 607">
                      <a:extLst>
                        <a:ext uri="{FF2B5EF4-FFF2-40B4-BE49-F238E27FC236}">
                          <a16:creationId xmlns:a16="http://schemas.microsoft.com/office/drawing/2014/main" id="{0F740E94-A197-A5DB-BFE4-DB5EEE2F4FD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606" name="Straight Arrow Connector 605">
                    <a:extLst>
                      <a:ext uri="{FF2B5EF4-FFF2-40B4-BE49-F238E27FC236}">
                        <a16:creationId xmlns:a16="http://schemas.microsoft.com/office/drawing/2014/main" id="{8036F7A0-6FB8-95F8-D6CA-AEF184C7BC7A}"/>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sp>
            <p:nvSpPr>
              <p:cNvPr id="587" name="Triangle 586">
                <a:extLst>
                  <a:ext uri="{FF2B5EF4-FFF2-40B4-BE49-F238E27FC236}">
                    <a16:creationId xmlns:a16="http://schemas.microsoft.com/office/drawing/2014/main" id="{96D490F6-4875-C9E0-EE90-94B1536DC965}"/>
                  </a:ext>
                </a:extLst>
              </p:cNvPr>
              <p:cNvSpPr/>
              <p:nvPr/>
            </p:nvSpPr>
            <p:spPr>
              <a:xfrm rot="5400000" flipH="1" flipV="1">
                <a:off x="3897055" y="1464123"/>
                <a:ext cx="91438" cy="9793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88" name="Straight Connector 587">
                <a:extLst>
                  <a:ext uri="{FF2B5EF4-FFF2-40B4-BE49-F238E27FC236}">
                    <a16:creationId xmlns:a16="http://schemas.microsoft.com/office/drawing/2014/main" id="{B4D29443-6C64-820B-80EC-F52C8CA9B192}"/>
                  </a:ext>
                </a:extLst>
              </p:cNvPr>
              <p:cNvCxnSpPr>
                <a:cxnSpLocks/>
              </p:cNvCxnSpPr>
              <p:nvPr/>
            </p:nvCxnSpPr>
            <p:spPr>
              <a:xfrm flipH="1">
                <a:off x="1363453" y="1725784"/>
                <a:ext cx="2423160"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589" name="Straight Connector 588">
                <a:extLst>
                  <a:ext uri="{FF2B5EF4-FFF2-40B4-BE49-F238E27FC236}">
                    <a16:creationId xmlns:a16="http://schemas.microsoft.com/office/drawing/2014/main" id="{3079E416-6E27-E995-F603-08A0A9CA2029}"/>
                  </a:ext>
                </a:extLst>
              </p:cNvPr>
              <p:cNvCxnSpPr>
                <a:cxnSpLocks/>
              </p:cNvCxnSpPr>
              <p:nvPr/>
            </p:nvCxnSpPr>
            <p:spPr>
              <a:xfrm>
                <a:off x="3781057" y="1532178"/>
                <a:ext cx="0" cy="210312"/>
              </a:xfrm>
              <a:prstGeom prst="line">
                <a:avLst/>
              </a:prstGeom>
              <a:noFill/>
              <a:ln w="38100" cap="flat" cmpd="sng" algn="ctr">
                <a:solidFill>
                  <a:srgbClr val="FF0000"/>
                </a:solidFill>
                <a:prstDash val="solid"/>
                <a:miter lim="800000"/>
                <a:headEnd type="none" w="med" len="med"/>
                <a:tailEnd type="none" w="med" len="med"/>
              </a:ln>
              <a:effectLst/>
            </p:spPr>
          </p:cxnSp>
          <p:grpSp>
            <p:nvGrpSpPr>
              <p:cNvPr id="590" name="Group 589">
                <a:extLst>
                  <a:ext uri="{FF2B5EF4-FFF2-40B4-BE49-F238E27FC236}">
                    <a16:creationId xmlns:a16="http://schemas.microsoft.com/office/drawing/2014/main" id="{AB6B293B-D831-BB76-DC7A-3A4CE0F1AE86}"/>
                  </a:ext>
                </a:extLst>
              </p:cNvPr>
              <p:cNvGrpSpPr>
                <a:grpSpLocks/>
              </p:cNvGrpSpPr>
              <p:nvPr/>
            </p:nvGrpSpPr>
            <p:grpSpPr>
              <a:xfrm rot="10800000" flipV="1">
                <a:off x="3148011" y="1683682"/>
                <a:ext cx="182880" cy="91440"/>
                <a:chOff x="3929956" y="1778324"/>
                <a:chExt cx="221973" cy="118873"/>
              </a:xfrm>
            </p:grpSpPr>
            <p:sp>
              <p:nvSpPr>
                <p:cNvPr id="596" name="Triangle 595">
                  <a:extLst>
                    <a:ext uri="{FF2B5EF4-FFF2-40B4-BE49-F238E27FC236}">
                      <a16:creationId xmlns:a16="http://schemas.microsoft.com/office/drawing/2014/main" id="{31EAD48D-2FF1-6F13-7DA2-7E105134F5A2}"/>
                    </a:ext>
                  </a:extLst>
                </p:cNvPr>
                <p:cNvSpPr/>
                <p:nvPr/>
              </p:nvSpPr>
              <p:spPr>
                <a:xfrm rot="16200000">
                  <a:off x="4033057" y="1778325"/>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7" name="Triangle 596">
                  <a:extLst>
                    <a:ext uri="{FF2B5EF4-FFF2-40B4-BE49-F238E27FC236}">
                      <a16:creationId xmlns:a16="http://schemas.microsoft.com/office/drawing/2014/main" id="{E9ECC78B-5992-9DEC-E34D-CDB49810F946}"/>
                    </a:ext>
                  </a:extLst>
                </p:cNvPr>
                <p:cNvSpPr/>
                <p:nvPr/>
              </p:nvSpPr>
              <p:spPr>
                <a:xfrm rot="5400000" flipH="1">
                  <a:off x="3929956" y="1778324"/>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591" name="Straight Connector 590">
                <a:extLst>
                  <a:ext uri="{FF2B5EF4-FFF2-40B4-BE49-F238E27FC236}">
                    <a16:creationId xmlns:a16="http://schemas.microsoft.com/office/drawing/2014/main" id="{EA114F02-8125-276B-ED71-5553DCA39F86}"/>
                  </a:ext>
                </a:extLst>
              </p:cNvPr>
              <p:cNvCxnSpPr>
                <a:cxnSpLocks/>
              </p:cNvCxnSpPr>
              <p:nvPr/>
            </p:nvCxnSpPr>
            <p:spPr>
              <a:xfrm>
                <a:off x="1376969" y="1460460"/>
                <a:ext cx="0" cy="274320"/>
              </a:xfrm>
              <a:prstGeom prst="line">
                <a:avLst/>
              </a:prstGeom>
              <a:noFill/>
              <a:ln w="38100" cap="flat" cmpd="sng" algn="ctr">
                <a:solidFill>
                  <a:srgbClr val="FF0000"/>
                </a:solidFill>
                <a:prstDash val="solid"/>
                <a:miter lim="800000"/>
                <a:headEnd type="triangle" w="med" len="med"/>
                <a:tailEnd type="none" w="med" len="med"/>
              </a:ln>
              <a:effectLst/>
            </p:spPr>
          </p:cxnSp>
          <p:grpSp>
            <p:nvGrpSpPr>
              <p:cNvPr id="592" name="Group 591">
                <a:extLst>
                  <a:ext uri="{FF2B5EF4-FFF2-40B4-BE49-F238E27FC236}">
                    <a16:creationId xmlns:a16="http://schemas.microsoft.com/office/drawing/2014/main" id="{7564FE9B-0C84-74E3-29B6-5765531236BE}"/>
                  </a:ext>
                </a:extLst>
              </p:cNvPr>
              <p:cNvGrpSpPr/>
              <p:nvPr/>
            </p:nvGrpSpPr>
            <p:grpSpPr>
              <a:xfrm>
                <a:off x="1309968" y="1333082"/>
                <a:ext cx="458545" cy="137160"/>
                <a:chOff x="1533328" y="274956"/>
                <a:chExt cx="458545" cy="137160"/>
              </a:xfrm>
            </p:grpSpPr>
            <p:sp>
              <p:nvSpPr>
                <p:cNvPr id="594" name="Freeform 593">
                  <a:extLst>
                    <a:ext uri="{FF2B5EF4-FFF2-40B4-BE49-F238E27FC236}">
                      <a16:creationId xmlns:a16="http://schemas.microsoft.com/office/drawing/2014/main" id="{46812EA0-D0BB-DAB7-87FE-6B07B32A98AC}"/>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95" name="Straight Arrow Connector 594">
                  <a:extLst>
                    <a:ext uri="{FF2B5EF4-FFF2-40B4-BE49-F238E27FC236}">
                      <a16:creationId xmlns:a16="http://schemas.microsoft.com/office/drawing/2014/main" id="{8F7A9B02-BE3C-2F30-3531-9E2159226B37}"/>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sp>
            <p:nvSpPr>
              <p:cNvPr id="593" name="Triangle 592">
                <a:extLst>
                  <a:ext uri="{FF2B5EF4-FFF2-40B4-BE49-F238E27FC236}">
                    <a16:creationId xmlns:a16="http://schemas.microsoft.com/office/drawing/2014/main" id="{F42BDE79-B325-7BEF-924E-BD0A8FCFCAA5}"/>
                  </a:ext>
                </a:extLst>
              </p:cNvPr>
              <p:cNvSpPr/>
              <p:nvPr/>
            </p:nvSpPr>
            <p:spPr>
              <a:xfrm rot="16200000" flipV="1">
                <a:off x="3812122" y="1464125"/>
                <a:ext cx="91438" cy="9793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2" name="Group 1">
            <a:extLst>
              <a:ext uri="{FF2B5EF4-FFF2-40B4-BE49-F238E27FC236}">
                <a16:creationId xmlns:a16="http://schemas.microsoft.com/office/drawing/2014/main" id="{F687E074-0B2B-6F14-5B3C-8BA7C3FD2B15}"/>
              </a:ext>
            </a:extLst>
          </p:cNvPr>
          <p:cNvGrpSpPr/>
          <p:nvPr/>
        </p:nvGrpSpPr>
        <p:grpSpPr>
          <a:xfrm>
            <a:off x="5783505" y="2542421"/>
            <a:ext cx="2298687" cy="2306267"/>
            <a:chOff x="9151519" y="2222299"/>
            <a:chExt cx="2241220" cy="2248610"/>
          </a:xfrm>
        </p:grpSpPr>
        <p:sp>
          <p:nvSpPr>
            <p:cNvPr id="6" name="Oval 5">
              <a:extLst>
                <a:ext uri="{FF2B5EF4-FFF2-40B4-BE49-F238E27FC236}">
                  <a16:creationId xmlns:a16="http://schemas.microsoft.com/office/drawing/2014/main" id="{FD7FC66C-C6A2-FD34-3CCC-F428FED13594}"/>
                </a:ext>
              </a:extLst>
            </p:cNvPr>
            <p:cNvSpPr/>
            <p:nvPr/>
          </p:nvSpPr>
          <p:spPr>
            <a:xfrm>
              <a:off x="10305392" y="3486806"/>
              <a:ext cx="969264" cy="969264"/>
            </a:xfrm>
            <a:prstGeom prst="ellipse">
              <a:avLst/>
            </a:prstGeom>
            <a:solidFill>
              <a:srgbClr val="A6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46"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156ADC65-38F0-F2C9-018E-F366A70AEF95}"/>
                </a:ext>
              </a:extLst>
            </p:cNvPr>
            <p:cNvSpPr/>
            <p:nvPr/>
          </p:nvSpPr>
          <p:spPr>
            <a:xfrm>
              <a:off x="9331640" y="3501645"/>
              <a:ext cx="969264" cy="96926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46"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9DE9C1ED-5E0C-C398-1E0D-166E85846AAE}"/>
                </a:ext>
              </a:extLst>
            </p:cNvPr>
            <p:cNvSpPr/>
            <p:nvPr/>
          </p:nvSpPr>
          <p:spPr>
            <a:xfrm>
              <a:off x="9806151" y="2672254"/>
              <a:ext cx="969264" cy="96926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46"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9C3B6272-C0FF-EF36-2BD6-BD8C425976EC}"/>
                </a:ext>
              </a:extLst>
            </p:cNvPr>
            <p:cNvSpPr txBox="1"/>
            <p:nvPr/>
          </p:nvSpPr>
          <p:spPr>
            <a:xfrm>
              <a:off x="9151519" y="2222299"/>
              <a:ext cx="2235201" cy="407932"/>
            </a:xfrm>
            <a:prstGeom prst="rect">
              <a:avLst/>
            </a:prstGeom>
            <a:solidFill>
              <a:srgbClr val="C00000"/>
            </a:solidFill>
            <a:ln w="28575">
              <a:solidFill>
                <a:srgbClr val="C00000"/>
              </a:solidFill>
            </a:ln>
          </p:spPr>
          <p:txBody>
            <a:bodyPr wrap="square">
              <a:spAutoFit/>
            </a:bodyPr>
            <a:lstStyle/>
            <a:p>
              <a:pPr marL="0" marR="0" lvl="0" indent="0" algn="ctr" defTabSz="937809" rtl="0" eaLnBrk="1" fontAlgn="auto" latinLnBrk="0" hangingPunct="1">
                <a:lnSpc>
                  <a:spcPct val="100000"/>
                </a:lnSpc>
                <a:spcBef>
                  <a:spcPts val="0"/>
                </a:spcBef>
                <a:spcAft>
                  <a:spcPts val="0"/>
                </a:spcAft>
                <a:buClrTx/>
                <a:buSzTx/>
                <a:buFontTx/>
                <a:buNone/>
                <a:tabLst/>
                <a:defRPr/>
              </a:pPr>
              <a:r>
                <a:rPr kumimoji="0" lang="en-US" sz="2051" b="1" i="0" u="none" strike="noStrike" kern="0" cap="none" spc="0" normalizeH="0" baseline="0" noProof="0" dirty="0">
                  <a:ln>
                    <a:noFill/>
                  </a:ln>
                  <a:solidFill>
                    <a:prstClr val="white"/>
                  </a:solidFill>
                  <a:effectLst/>
                  <a:uLnTx/>
                  <a:uFillTx/>
                  <a:latin typeface="Aptos" panose="02110004020202020204"/>
                  <a:ea typeface="+mn-ea"/>
                  <a:cs typeface="+mn-cs"/>
                </a:rPr>
                <a:t>Key Criteria </a:t>
              </a:r>
              <a:endParaRPr kumimoji="0" lang="en-US" altLang="zh-CN" sz="2051" b="1" i="0" u="none" strike="noStrike" kern="0" cap="none" spc="0" normalizeH="0" baseline="0" noProof="0" dirty="0">
                <a:ln>
                  <a:noFill/>
                </a:ln>
                <a:solidFill>
                  <a:prstClr val="white"/>
                </a:solidFill>
                <a:effectLst/>
                <a:uLnTx/>
                <a:uFillTx/>
                <a:latin typeface="Aptos" panose="02110004020202020204"/>
                <a:ea typeface="等线" panose="02010600030101010101" pitchFamily="2" charset="-122"/>
                <a:cs typeface="Calibri"/>
              </a:endParaRPr>
            </a:p>
          </p:txBody>
        </p:sp>
        <p:grpSp>
          <p:nvGrpSpPr>
            <p:cNvPr id="10" name="Group 9">
              <a:extLst>
                <a:ext uri="{FF2B5EF4-FFF2-40B4-BE49-F238E27FC236}">
                  <a16:creationId xmlns:a16="http://schemas.microsoft.com/office/drawing/2014/main" id="{A887A502-B085-7B60-6B74-1A71B319A385}"/>
                </a:ext>
              </a:extLst>
            </p:cNvPr>
            <p:cNvGrpSpPr>
              <a:grpSpLocks noChangeAspect="1"/>
            </p:cNvGrpSpPr>
            <p:nvPr/>
          </p:nvGrpSpPr>
          <p:grpSpPr>
            <a:xfrm>
              <a:off x="9259305" y="2997699"/>
              <a:ext cx="2133434" cy="1314380"/>
              <a:chOff x="9052103" y="839206"/>
              <a:chExt cx="2317552" cy="1427813"/>
            </a:xfrm>
          </p:grpSpPr>
          <p:sp>
            <p:nvSpPr>
              <p:cNvPr id="11" name="Rectangle 10">
                <a:extLst>
                  <a:ext uri="{FF2B5EF4-FFF2-40B4-BE49-F238E27FC236}">
                    <a16:creationId xmlns:a16="http://schemas.microsoft.com/office/drawing/2014/main" id="{4FB97692-5707-C01F-9493-9759CCAE69D8}"/>
                  </a:ext>
                </a:extLst>
              </p:cNvPr>
              <p:cNvSpPr/>
              <p:nvPr/>
            </p:nvSpPr>
            <p:spPr>
              <a:xfrm>
                <a:off x="9052103" y="1597504"/>
                <a:ext cx="1164850" cy="6488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41"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Water Quality</a:t>
                </a:r>
                <a:endParaRPr kumimoji="0" lang="zh-TW" altLang="en-US" sz="1641"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Rectangle 11">
                <a:extLst>
                  <a:ext uri="{FF2B5EF4-FFF2-40B4-BE49-F238E27FC236}">
                    <a16:creationId xmlns:a16="http://schemas.microsoft.com/office/drawing/2014/main" id="{815E31E2-41C8-448B-5D92-7007097A3D09}"/>
                  </a:ext>
                </a:extLst>
              </p:cNvPr>
              <p:cNvSpPr/>
              <p:nvPr/>
            </p:nvSpPr>
            <p:spPr>
              <a:xfrm>
                <a:off x="10061511" y="1686663"/>
                <a:ext cx="1308144" cy="5803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41"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Recovery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31"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(quantity)</a:t>
                </a:r>
                <a:endParaRPr kumimoji="0" lang="zh-TW" altLang="en-US" sz="1231"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Rectangle 12">
                <a:extLst>
                  <a:ext uri="{FF2B5EF4-FFF2-40B4-BE49-F238E27FC236}">
                    <a16:creationId xmlns:a16="http://schemas.microsoft.com/office/drawing/2014/main" id="{E7BD37C0-23FC-0C1C-EDE0-94BC781CF70E}"/>
                  </a:ext>
                </a:extLst>
              </p:cNvPr>
              <p:cNvSpPr/>
              <p:nvPr/>
            </p:nvSpPr>
            <p:spPr>
              <a:xfrm>
                <a:off x="9615257" y="839206"/>
                <a:ext cx="1127609" cy="3745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41"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Energy</a:t>
                </a:r>
                <a:endParaRPr kumimoji="0" lang="zh-TW" altLang="en-US" sz="1641"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grpSp>
      <p:sp>
        <p:nvSpPr>
          <p:cNvPr id="16" name="Rounded Rectangle 15">
            <a:extLst>
              <a:ext uri="{FF2B5EF4-FFF2-40B4-BE49-F238E27FC236}">
                <a16:creationId xmlns:a16="http://schemas.microsoft.com/office/drawing/2014/main" id="{82A0EED5-4637-A277-2E48-8F52A21AF4F8}"/>
              </a:ext>
            </a:extLst>
          </p:cNvPr>
          <p:cNvSpPr/>
          <p:nvPr/>
        </p:nvSpPr>
        <p:spPr>
          <a:xfrm>
            <a:off x="1324097" y="3157568"/>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1S-CR</a:t>
            </a:r>
          </a:p>
        </p:txBody>
      </p:sp>
      <p:sp>
        <p:nvSpPr>
          <p:cNvPr id="18" name="Rounded Rectangle 17">
            <a:extLst>
              <a:ext uri="{FF2B5EF4-FFF2-40B4-BE49-F238E27FC236}">
                <a16:creationId xmlns:a16="http://schemas.microsoft.com/office/drawing/2014/main" id="{688C7BB1-2465-3075-4D5D-7C7D20D2511F}"/>
              </a:ext>
            </a:extLst>
          </p:cNvPr>
          <p:cNvSpPr/>
          <p:nvPr/>
        </p:nvSpPr>
        <p:spPr>
          <a:xfrm>
            <a:off x="1324097" y="3818254"/>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1S-ISD</a:t>
            </a:r>
          </a:p>
        </p:txBody>
      </p:sp>
      <p:sp>
        <p:nvSpPr>
          <p:cNvPr id="19" name="Rounded Rectangle 18">
            <a:extLst>
              <a:ext uri="{FF2B5EF4-FFF2-40B4-BE49-F238E27FC236}">
                <a16:creationId xmlns:a16="http://schemas.microsoft.com/office/drawing/2014/main" id="{565E6CC1-AB65-5E16-C106-E6FF167BC481}"/>
              </a:ext>
            </a:extLst>
          </p:cNvPr>
          <p:cNvSpPr/>
          <p:nvPr/>
        </p:nvSpPr>
        <p:spPr>
          <a:xfrm>
            <a:off x="1324097" y="4478940"/>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CC</a:t>
            </a:r>
          </a:p>
        </p:txBody>
      </p:sp>
      <p:sp>
        <p:nvSpPr>
          <p:cNvPr id="20" name="Rounded Rectangle 19">
            <a:extLst>
              <a:ext uri="{FF2B5EF4-FFF2-40B4-BE49-F238E27FC236}">
                <a16:creationId xmlns:a16="http://schemas.microsoft.com/office/drawing/2014/main" id="{29433FEE-A404-28B3-C274-55BE9C3E9950}"/>
              </a:ext>
            </a:extLst>
          </p:cNvPr>
          <p:cNvSpPr/>
          <p:nvPr/>
        </p:nvSpPr>
        <p:spPr>
          <a:xfrm>
            <a:off x="1324097" y="5139626"/>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2S</a:t>
            </a:r>
          </a:p>
        </p:txBody>
      </p:sp>
      <p:sp>
        <p:nvSpPr>
          <p:cNvPr id="21" name="Rounded Rectangle 20">
            <a:extLst>
              <a:ext uri="{FF2B5EF4-FFF2-40B4-BE49-F238E27FC236}">
                <a16:creationId xmlns:a16="http://schemas.microsoft.com/office/drawing/2014/main" id="{096B1CE7-B7CB-6BFD-8621-0815AF13046B}"/>
              </a:ext>
            </a:extLst>
          </p:cNvPr>
          <p:cNvSpPr/>
          <p:nvPr/>
        </p:nvSpPr>
        <p:spPr>
          <a:xfrm>
            <a:off x="1324097" y="5800313"/>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3S</a:t>
            </a:r>
          </a:p>
        </p:txBody>
      </p:sp>
      <p:sp>
        <p:nvSpPr>
          <p:cNvPr id="27" name="Rounded Rectangle 26">
            <a:extLst>
              <a:ext uri="{FF2B5EF4-FFF2-40B4-BE49-F238E27FC236}">
                <a16:creationId xmlns:a16="http://schemas.microsoft.com/office/drawing/2014/main" id="{1B17909D-7161-2A37-325A-A2BFEC677966}"/>
              </a:ext>
            </a:extLst>
          </p:cNvPr>
          <p:cNvSpPr/>
          <p:nvPr/>
        </p:nvSpPr>
        <p:spPr>
          <a:xfrm>
            <a:off x="1324097" y="2496882"/>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a:t>
            </a:r>
          </a:p>
        </p:txBody>
      </p:sp>
    </p:spTree>
    <p:extLst>
      <p:ext uri="{BB962C8B-B14F-4D97-AF65-F5344CB8AC3E}">
        <p14:creationId xmlns:p14="http://schemas.microsoft.com/office/powerpoint/2010/main" val="636472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59909-A75C-BB32-C9AB-75565BD8BA0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300E2B1-6BF9-2231-CACB-0E571D34CE2A}"/>
              </a:ext>
            </a:extLst>
          </p:cNvPr>
          <p:cNvGrpSpPr/>
          <p:nvPr/>
        </p:nvGrpSpPr>
        <p:grpSpPr>
          <a:xfrm>
            <a:off x="5666874" y="1076706"/>
            <a:ext cx="6233772" cy="4674389"/>
            <a:chOff x="5666874" y="1076706"/>
            <a:chExt cx="6233772" cy="4674389"/>
          </a:xfrm>
        </p:grpSpPr>
        <p:sp>
          <p:nvSpPr>
            <p:cNvPr id="5" name="Rectangle 4">
              <a:extLst>
                <a:ext uri="{FF2B5EF4-FFF2-40B4-BE49-F238E27FC236}">
                  <a16:creationId xmlns:a16="http://schemas.microsoft.com/office/drawing/2014/main" id="{F9BF4AE6-D314-17CA-0628-F6232009BEC5}"/>
                </a:ext>
              </a:extLst>
            </p:cNvPr>
            <p:cNvSpPr/>
            <p:nvPr/>
          </p:nvSpPr>
          <p:spPr>
            <a:xfrm>
              <a:off x="5666874" y="1102659"/>
              <a:ext cx="3128210" cy="4648436"/>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FF93EEB3-5585-91B7-5714-20A98A62B8C7}"/>
                </a:ext>
              </a:extLst>
            </p:cNvPr>
            <p:cNvSpPr txBox="1"/>
            <p:nvPr/>
          </p:nvSpPr>
          <p:spPr>
            <a:xfrm>
              <a:off x="8734925" y="1076706"/>
              <a:ext cx="31657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Helvetica" pitchFamily="2" charset="0"/>
                  <a:ea typeface="+mn-ea"/>
                  <a:cs typeface="+mn-cs"/>
                </a:rPr>
                <a:t>Save the freshwater for drinking water purposes </a:t>
              </a:r>
              <a:endParaRPr kumimoji="0" lang="en-US" sz="2000" b="0" i="0" u="none" strike="noStrike" kern="1200" cap="none" spc="0" normalizeH="0" baseline="0" noProof="0" dirty="0">
                <a:ln>
                  <a:noFill/>
                </a:ln>
                <a:solidFill>
                  <a:srgbClr val="0432FF"/>
                </a:solidFill>
                <a:effectLst/>
                <a:uLnTx/>
                <a:uFillTx/>
                <a:latin typeface="Aptos" panose="02110004020202020204"/>
                <a:ea typeface="+mn-ea"/>
                <a:cs typeface="+mn-cs"/>
              </a:endParaRPr>
            </a:p>
          </p:txBody>
        </p:sp>
      </p:grpSp>
      <p:pic>
        <p:nvPicPr>
          <p:cNvPr id="34" name="Picture 33">
            <a:extLst>
              <a:ext uri="{FF2B5EF4-FFF2-40B4-BE49-F238E27FC236}">
                <a16:creationId xmlns:a16="http://schemas.microsoft.com/office/drawing/2014/main" id="{C2FA8833-3066-A2A3-C14F-09DD8A999228}"/>
              </a:ext>
            </a:extLst>
          </p:cNvPr>
          <p:cNvPicPr>
            <a:picLocks noChangeAspect="1"/>
          </p:cNvPicPr>
          <p:nvPr/>
        </p:nvPicPr>
        <p:blipFill>
          <a:blip r:embed="rId3"/>
          <a:srcRect l="13900"/>
          <a:stretch>
            <a:fillRect/>
          </a:stretch>
        </p:blipFill>
        <p:spPr>
          <a:xfrm>
            <a:off x="3248526" y="1412093"/>
            <a:ext cx="5894552" cy="4754880"/>
          </a:xfrm>
          <a:prstGeom prst="rect">
            <a:avLst/>
          </a:prstGeom>
        </p:spPr>
      </p:pic>
      <p:sp>
        <p:nvSpPr>
          <p:cNvPr id="3" name="Slide Number Placeholder 17">
            <a:extLst>
              <a:ext uri="{FF2B5EF4-FFF2-40B4-BE49-F238E27FC236}">
                <a16:creationId xmlns:a16="http://schemas.microsoft.com/office/drawing/2014/main" id="{C6738AF2-36B8-B358-D921-CE943D7558D3}"/>
              </a:ext>
            </a:extLst>
          </p:cNvPr>
          <p:cNvSpPr txBox="1">
            <a:spLocks/>
          </p:cNvSpPr>
          <p:nvPr/>
        </p:nvSpPr>
        <p:spPr>
          <a:xfrm>
            <a:off x="11559902" y="-96256"/>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73643517-4111-7189-E44A-D0139C864515}"/>
              </a:ext>
            </a:extLst>
          </p:cNvPr>
          <p:cNvSpPr txBox="1"/>
          <p:nvPr/>
        </p:nvSpPr>
        <p:spPr>
          <a:xfrm>
            <a:off x="5045892" y="6037727"/>
            <a:ext cx="172835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elvetica" pitchFamily="2" charset="0"/>
                <a:ea typeface="+mn-ea"/>
                <a:cs typeface="+mn-cs"/>
              </a:rPr>
              <a:t>Water</a:t>
            </a:r>
            <a:endPar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itle 1">
            <a:extLst>
              <a:ext uri="{FF2B5EF4-FFF2-40B4-BE49-F238E27FC236}">
                <a16:creationId xmlns:a16="http://schemas.microsoft.com/office/drawing/2014/main" id="{2D785E15-5812-6698-0612-C966AB30EB62}"/>
              </a:ext>
            </a:extLst>
          </p:cNvPr>
          <p:cNvSpPr txBox="1">
            <a:spLocks/>
          </p:cNvSpPr>
          <p:nvPr/>
        </p:nvSpPr>
        <p:spPr>
          <a:xfrm>
            <a:off x="0" y="140020"/>
            <a:ext cx="12192000" cy="83719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Crop</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Yield, </a:t>
            </a:r>
            <a:r>
              <a:rPr kumimoji="0" lang="en-US" sz="36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Water</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Quality (TDS) &amp; </a:t>
            </a:r>
            <a:r>
              <a:rPr kumimoji="0" lang="en-US" sz="3600" b="1" i="1"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Energy</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Consumption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 of Different Desalting Scenarios</a:t>
            </a:r>
          </a:p>
        </p:txBody>
      </p:sp>
      <p:sp>
        <p:nvSpPr>
          <p:cNvPr id="4" name="TextBox 3">
            <a:extLst>
              <a:ext uri="{FF2B5EF4-FFF2-40B4-BE49-F238E27FC236}">
                <a16:creationId xmlns:a16="http://schemas.microsoft.com/office/drawing/2014/main" id="{40A8680C-8718-C25F-8983-8EC2EE57131B}"/>
              </a:ext>
            </a:extLst>
          </p:cNvPr>
          <p:cNvSpPr txBox="1"/>
          <p:nvPr/>
        </p:nvSpPr>
        <p:spPr>
          <a:xfrm>
            <a:off x="6774248" y="6277983"/>
            <a:ext cx="52924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lumMod val="50000"/>
                  </a:prstClr>
                </a:solidFill>
                <a:effectLst/>
                <a:uLnTx/>
                <a:uFillTx/>
                <a:latin typeface="Aptos" panose="02110004020202020204"/>
                <a:ea typeface="Times New Roman" panose="02020603050405020304" pitchFamily="18" charset="0"/>
                <a:cs typeface="+mn-cs"/>
              </a:rPr>
              <a:t>(Data source: Tzeng et al., (2025), Maas and Hoffman (1977), Wallender and Tanji (2011), and International Water Management Institute (IWMI, 2004). </a:t>
            </a:r>
          </a:p>
        </p:txBody>
      </p:sp>
      <p:sp>
        <p:nvSpPr>
          <p:cNvPr id="2" name="TextBox 1">
            <a:extLst>
              <a:ext uri="{FF2B5EF4-FFF2-40B4-BE49-F238E27FC236}">
                <a16:creationId xmlns:a16="http://schemas.microsoft.com/office/drawing/2014/main" id="{A2AA4B76-AC17-1697-884B-D0B659DB3F3C}"/>
              </a:ext>
            </a:extLst>
          </p:cNvPr>
          <p:cNvSpPr txBox="1"/>
          <p:nvPr/>
        </p:nvSpPr>
        <p:spPr>
          <a:xfrm>
            <a:off x="140577" y="6214797"/>
            <a:ext cx="37768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Diluted Seawater (</a:t>
            </a:r>
            <a:r>
              <a:rPr kumimoji="0" lang="en-US" sz="1400" b="1" i="0" u="none" strike="noStrike" kern="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SW</a:t>
            </a:r>
            <a:r>
              <a:rPr kumimoji="0" lang="en-US" sz="1400" b="0" i="0" u="none" strike="noStrike" kern="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 @10,000 mg/L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simulate a coastal groundwater aquifer </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0" name="TextBox 69">
            <a:extLst>
              <a:ext uri="{FF2B5EF4-FFF2-40B4-BE49-F238E27FC236}">
                <a16:creationId xmlns:a16="http://schemas.microsoft.com/office/drawing/2014/main" id="{9668E63A-BB37-8AA4-8350-6526F3B97BF1}"/>
              </a:ext>
            </a:extLst>
          </p:cNvPr>
          <p:cNvSpPr txBox="1"/>
          <p:nvPr/>
        </p:nvSpPr>
        <p:spPr>
          <a:xfrm>
            <a:off x="9255755" y="2204720"/>
            <a:ext cx="11947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Food</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 name="Title 1">
            <a:extLst>
              <a:ext uri="{FF2B5EF4-FFF2-40B4-BE49-F238E27FC236}">
                <a16:creationId xmlns:a16="http://schemas.microsoft.com/office/drawing/2014/main" id="{A698F0D5-DAE5-FF1D-CE64-2501A7FD1055}"/>
              </a:ext>
            </a:extLst>
          </p:cNvPr>
          <p:cNvSpPr txBox="1">
            <a:spLocks/>
          </p:cNvSpPr>
          <p:nvPr/>
        </p:nvSpPr>
        <p:spPr>
          <a:xfrm>
            <a:off x="9227978" y="3836399"/>
            <a:ext cx="2548806" cy="984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Specific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Energy</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Consumption</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(SEC)</a:t>
            </a:r>
          </a:p>
        </p:txBody>
      </p:sp>
      <p:sp>
        <p:nvSpPr>
          <p:cNvPr id="72" name="Up Arrow 71">
            <a:extLst>
              <a:ext uri="{FF2B5EF4-FFF2-40B4-BE49-F238E27FC236}">
                <a16:creationId xmlns:a16="http://schemas.microsoft.com/office/drawing/2014/main" id="{9BC50081-7C23-39D9-FB09-FC07C5902F9C}"/>
              </a:ext>
            </a:extLst>
          </p:cNvPr>
          <p:cNvSpPr/>
          <p:nvPr/>
        </p:nvSpPr>
        <p:spPr>
          <a:xfrm rot="5400000" flipH="1">
            <a:off x="5810135" y="2914966"/>
            <a:ext cx="208760" cy="4927881"/>
          </a:xfrm>
          <a:prstGeom prst="upArrow">
            <a:avLst>
              <a:gd name="adj1" fmla="val 56348"/>
              <a:gd name="adj2" fmla="val 50000"/>
            </a:avLst>
          </a:prstGeom>
          <a:gradFill>
            <a:gsLst>
              <a:gs pos="0">
                <a:schemeClr val="accent4">
                  <a:lumMod val="20000"/>
                  <a:lumOff val="80000"/>
                </a:schemeClr>
              </a:gs>
              <a:gs pos="100000">
                <a:schemeClr val="tx2">
                  <a:lumMod val="75000"/>
                  <a:lumOff val="25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ight Arrow 8">
            <a:extLst>
              <a:ext uri="{FF2B5EF4-FFF2-40B4-BE49-F238E27FC236}">
                <a16:creationId xmlns:a16="http://schemas.microsoft.com/office/drawing/2014/main" id="{DDE334ED-25FD-91E9-6F7E-FC64C1CF7BDD}"/>
              </a:ext>
            </a:extLst>
          </p:cNvPr>
          <p:cNvSpPr/>
          <p:nvPr/>
        </p:nvSpPr>
        <p:spPr>
          <a:xfrm rot="16200000" flipH="1" flipV="1">
            <a:off x="6080255" y="3999621"/>
            <a:ext cx="386200" cy="294823"/>
          </a:xfrm>
          <a:prstGeom prst="rightArrow">
            <a:avLst>
              <a:gd name="adj1" fmla="val 50001"/>
              <a:gd name="adj2" fmla="val 50000"/>
            </a:avLst>
          </a:prstGeom>
          <a:solidFill>
            <a:srgbClr val="FBE4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Arrow 9">
            <a:extLst>
              <a:ext uri="{FF2B5EF4-FFF2-40B4-BE49-F238E27FC236}">
                <a16:creationId xmlns:a16="http://schemas.microsoft.com/office/drawing/2014/main" id="{E7A2C7DD-1674-7703-9240-394F7194C346}"/>
              </a:ext>
            </a:extLst>
          </p:cNvPr>
          <p:cNvSpPr/>
          <p:nvPr/>
        </p:nvSpPr>
        <p:spPr>
          <a:xfrm>
            <a:off x="6169611" y="2590800"/>
            <a:ext cx="388060" cy="294823"/>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2267E77C-178E-1A75-CFAB-946181931E42}"/>
              </a:ext>
            </a:extLst>
          </p:cNvPr>
          <p:cNvGrpSpPr>
            <a:grpSpLocks noChangeAspect="1"/>
          </p:cNvGrpSpPr>
          <p:nvPr/>
        </p:nvGrpSpPr>
        <p:grpSpPr>
          <a:xfrm>
            <a:off x="2177564" y="1685491"/>
            <a:ext cx="1044195" cy="3474720"/>
            <a:chOff x="2273821" y="2118628"/>
            <a:chExt cx="820579" cy="2730608"/>
          </a:xfrm>
        </p:grpSpPr>
        <p:pic>
          <p:nvPicPr>
            <p:cNvPr id="6" name="Picture 5" descr="A green leafy vegetable with black background&#10;&#10;AI-generated content may be incorrect.">
              <a:extLst>
                <a:ext uri="{FF2B5EF4-FFF2-40B4-BE49-F238E27FC236}">
                  <a16:creationId xmlns:a16="http://schemas.microsoft.com/office/drawing/2014/main" id="{C06703C6-6CCE-CE98-0EC1-C4E2D5E612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8529" y="2118628"/>
              <a:ext cx="575871" cy="575871"/>
            </a:xfrm>
            <a:prstGeom prst="rect">
              <a:avLst/>
            </a:prstGeom>
          </p:spPr>
        </p:pic>
        <p:pic>
          <p:nvPicPr>
            <p:cNvPr id="12" name="Picture 11" descr="A green leafy vegetable with black background&#10;&#10;AI-generated content may be incorrect.">
              <a:extLst>
                <a:ext uri="{FF2B5EF4-FFF2-40B4-BE49-F238E27FC236}">
                  <a16:creationId xmlns:a16="http://schemas.microsoft.com/office/drawing/2014/main" id="{72D2EC61-5CA5-1275-CC28-EFE3484E4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0796" y="2770119"/>
              <a:ext cx="411336" cy="411336"/>
            </a:xfrm>
            <a:prstGeom prst="rect">
              <a:avLst/>
            </a:prstGeom>
          </p:spPr>
        </p:pic>
        <p:pic>
          <p:nvPicPr>
            <p:cNvPr id="13" name="Picture 12" descr="A green leafy vegetable with black background&#10;&#10;AI-generated content may be incorrect.">
              <a:extLst>
                <a:ext uri="{FF2B5EF4-FFF2-40B4-BE49-F238E27FC236}">
                  <a16:creationId xmlns:a16="http://schemas.microsoft.com/office/drawing/2014/main" id="{CF965064-86AF-4CF3-23D6-96084A489F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3064" y="3257074"/>
              <a:ext cx="246802" cy="246802"/>
            </a:xfrm>
            <a:prstGeom prst="rect">
              <a:avLst/>
            </a:prstGeom>
          </p:spPr>
        </p:pic>
        <p:pic>
          <p:nvPicPr>
            <p:cNvPr id="14" name="Picture 13" descr="A yellow lightning bolt with green arrows around it&#10;&#10;AI-generated content may be incorrect.">
              <a:extLst>
                <a:ext uri="{FF2B5EF4-FFF2-40B4-BE49-F238E27FC236}">
                  <a16:creationId xmlns:a16="http://schemas.microsoft.com/office/drawing/2014/main" id="{2E641AD4-5F5D-003C-ED5A-ECDB5F47A4A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786096" y="4437900"/>
              <a:ext cx="278953" cy="411336"/>
            </a:xfrm>
            <a:prstGeom prst="ellipse">
              <a:avLst/>
            </a:prstGeom>
          </p:spPr>
        </p:pic>
        <p:pic>
          <p:nvPicPr>
            <p:cNvPr id="16" name="Picture 15" descr="A yellow lightning bolt with green arrows around it&#10;&#10;AI-generated content may be incorrect.">
              <a:extLst>
                <a:ext uri="{FF2B5EF4-FFF2-40B4-BE49-F238E27FC236}">
                  <a16:creationId xmlns:a16="http://schemas.microsoft.com/office/drawing/2014/main" id="{F8F41D41-12E6-4222-0432-BD017735517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786096" y="3551953"/>
              <a:ext cx="278953" cy="411336"/>
            </a:xfrm>
            <a:prstGeom prst="ellipse">
              <a:avLst/>
            </a:prstGeom>
          </p:spPr>
        </p:pic>
        <p:pic>
          <p:nvPicPr>
            <p:cNvPr id="17" name="Picture 16" descr="A yellow lightning bolt with green arrows around it&#10;&#10;AI-generated content may be incorrect.">
              <a:extLst>
                <a:ext uri="{FF2B5EF4-FFF2-40B4-BE49-F238E27FC236}">
                  <a16:creationId xmlns:a16="http://schemas.microsoft.com/office/drawing/2014/main" id="{3765489E-9059-9EB4-C8D0-081E065DB6C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273821" y="3551953"/>
              <a:ext cx="278953" cy="411336"/>
            </a:xfrm>
            <a:prstGeom prst="ellipse">
              <a:avLst/>
            </a:prstGeom>
          </p:spPr>
        </p:pic>
        <p:pic>
          <p:nvPicPr>
            <p:cNvPr id="18" name="Picture 17" descr="A yellow lightning bolt with green arrows around it&#10;&#10;AI-generated content may be incorrect.">
              <a:extLst>
                <a:ext uri="{FF2B5EF4-FFF2-40B4-BE49-F238E27FC236}">
                  <a16:creationId xmlns:a16="http://schemas.microsoft.com/office/drawing/2014/main" id="{999C97B9-747F-7745-4B2A-305ACA2C20D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528289" y="3551953"/>
              <a:ext cx="278953" cy="411336"/>
            </a:xfrm>
            <a:prstGeom prst="ellipse">
              <a:avLst/>
            </a:prstGeom>
          </p:spPr>
        </p:pic>
        <p:pic>
          <p:nvPicPr>
            <p:cNvPr id="19" name="Picture 18" descr="A yellow lightning bolt with green arrows around it&#10;&#10;AI-generated content may be incorrect.">
              <a:extLst>
                <a:ext uri="{FF2B5EF4-FFF2-40B4-BE49-F238E27FC236}">
                  <a16:creationId xmlns:a16="http://schemas.microsoft.com/office/drawing/2014/main" id="{86C21D41-3D45-8A95-8030-74363505327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786096" y="3996262"/>
              <a:ext cx="278953" cy="411336"/>
            </a:xfrm>
            <a:prstGeom prst="ellipse">
              <a:avLst/>
            </a:prstGeom>
          </p:spPr>
        </p:pic>
        <p:pic>
          <p:nvPicPr>
            <p:cNvPr id="20" name="Picture 19" descr="A yellow lightning bolt with green arrows around it&#10;&#10;AI-generated content may be incorrect.">
              <a:extLst>
                <a:ext uri="{FF2B5EF4-FFF2-40B4-BE49-F238E27FC236}">
                  <a16:creationId xmlns:a16="http://schemas.microsoft.com/office/drawing/2014/main" id="{D44AFF51-A5BA-747A-4A73-29773DF73A8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528289" y="3996262"/>
              <a:ext cx="278953" cy="411336"/>
            </a:xfrm>
            <a:prstGeom prst="ellipse">
              <a:avLst/>
            </a:prstGeom>
          </p:spPr>
        </p:pic>
      </p:grpSp>
      <p:sp>
        <p:nvSpPr>
          <p:cNvPr id="22" name="TextBox 21">
            <a:extLst>
              <a:ext uri="{FF2B5EF4-FFF2-40B4-BE49-F238E27FC236}">
                <a16:creationId xmlns:a16="http://schemas.microsoft.com/office/drawing/2014/main" id="{8473FE0A-FD53-84E3-2863-E26180C87BFD}"/>
              </a:ext>
            </a:extLst>
          </p:cNvPr>
          <p:cNvSpPr txBox="1"/>
          <p:nvPr/>
        </p:nvSpPr>
        <p:spPr>
          <a:xfrm>
            <a:off x="7579356" y="5738949"/>
            <a:ext cx="1194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a:t>
            </a:r>
            <a:r>
              <a:rPr kumimoji="0" lang="en-US" sz="1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dS</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endParaRPr kumimoji="0" lang="en-US" sz="11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32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1EB04-9772-F00E-683E-7A9C4ED34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841D8-8CAF-4726-B14D-C89AAD1D2E0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A7D91FDE-BF0E-88FF-52E2-7BF4ADD11158}"/>
              </a:ext>
            </a:extLst>
          </p:cNvPr>
          <p:cNvPicPr>
            <a:picLocks noChangeAspect="1" noChangeArrowheads="1"/>
          </p:cNvPicPr>
          <p:nvPr/>
        </p:nvPicPr>
        <p:blipFill>
          <a:blip r:embed="rId3"/>
          <a:srcRect/>
          <a:stretch/>
        </p:blipFill>
        <p:spPr bwMode="auto">
          <a:xfrm>
            <a:off x="1250807" y="226571"/>
            <a:ext cx="9690385" cy="6404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69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235205-65B9-F7E1-C251-3F7354A49C0C}"/>
              </a:ext>
            </a:extLst>
          </p:cNvPr>
          <p:cNvSpPr/>
          <p:nvPr/>
        </p:nvSpPr>
        <p:spPr>
          <a:xfrm>
            <a:off x="2868005" y="3362277"/>
            <a:ext cx="5454359" cy="600123"/>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1" name="Rectangle 90">
            <a:extLst>
              <a:ext uri="{FF2B5EF4-FFF2-40B4-BE49-F238E27FC236}">
                <a16:creationId xmlns:a16="http://schemas.microsoft.com/office/drawing/2014/main" id="{40ACF83E-8474-02DD-AE4F-EEEF775861B3}"/>
              </a:ext>
            </a:extLst>
          </p:cNvPr>
          <p:cNvSpPr/>
          <p:nvPr/>
        </p:nvSpPr>
        <p:spPr>
          <a:xfrm>
            <a:off x="3600451" y="2616497"/>
            <a:ext cx="2777772" cy="595926"/>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6" name="Picture 95" descr="A close-up of a sign&#10;&#10;Description automatically generated">
            <a:extLst>
              <a:ext uri="{FF2B5EF4-FFF2-40B4-BE49-F238E27FC236}">
                <a16:creationId xmlns:a16="http://schemas.microsoft.com/office/drawing/2014/main" id="{0FC6D294-9037-7BFF-CFD0-2EC42621268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35074" y="451845"/>
            <a:ext cx="2307058" cy="438171"/>
          </a:xfrm>
          <a:prstGeom prst="rect">
            <a:avLst/>
          </a:prstGeom>
        </p:spPr>
      </p:pic>
      <p:cxnSp>
        <p:nvCxnSpPr>
          <p:cNvPr id="12" name="Straight Arrow Connector 11">
            <a:extLst>
              <a:ext uri="{FF2B5EF4-FFF2-40B4-BE49-F238E27FC236}">
                <a16:creationId xmlns:a16="http://schemas.microsoft.com/office/drawing/2014/main" id="{D53F3E04-0450-6A6C-A1F1-95F15115ECF2}"/>
              </a:ext>
            </a:extLst>
          </p:cNvPr>
          <p:cNvCxnSpPr>
            <a:cxnSpLocks/>
          </p:cNvCxnSpPr>
          <p:nvPr/>
        </p:nvCxnSpPr>
        <p:spPr>
          <a:xfrm>
            <a:off x="8377102" y="3104146"/>
            <a:ext cx="0" cy="1645920"/>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241BD11-C480-789C-0DE7-A67BEA7D322B}"/>
              </a:ext>
            </a:extLst>
          </p:cNvPr>
          <p:cNvCxnSpPr>
            <a:cxnSpLocks/>
          </p:cNvCxnSpPr>
          <p:nvPr/>
        </p:nvCxnSpPr>
        <p:spPr>
          <a:xfrm>
            <a:off x="8594475" y="3092116"/>
            <a:ext cx="0" cy="1330981"/>
          </a:xfrm>
          <a:prstGeom prst="straightConnector1">
            <a:avLst/>
          </a:prstGeom>
          <a:ln w="38100">
            <a:solidFill>
              <a:schemeClr val="accent4">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3C6D98-8B60-EA0B-8B69-5EA5BD30E112}"/>
              </a:ext>
            </a:extLst>
          </p:cNvPr>
          <p:cNvCxnSpPr>
            <a:cxnSpLocks/>
          </p:cNvCxnSpPr>
          <p:nvPr/>
        </p:nvCxnSpPr>
        <p:spPr>
          <a:xfrm>
            <a:off x="5100287" y="4110021"/>
            <a:ext cx="0" cy="630791"/>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94890-8B0F-C3DC-1665-46F8BFFED824}"/>
              </a:ext>
            </a:extLst>
          </p:cNvPr>
          <p:cNvCxnSpPr>
            <a:cxnSpLocks/>
          </p:cNvCxnSpPr>
          <p:nvPr/>
        </p:nvCxnSpPr>
        <p:spPr>
          <a:xfrm>
            <a:off x="5095128" y="4281473"/>
            <a:ext cx="0" cy="216438"/>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2AA5D4D4-40BF-E825-166C-B38B5C0254A8}"/>
              </a:ext>
            </a:extLst>
          </p:cNvPr>
          <p:cNvSpPr/>
          <p:nvPr/>
        </p:nvSpPr>
        <p:spPr>
          <a:xfrm>
            <a:off x="4899114" y="1721193"/>
            <a:ext cx="3034316" cy="505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Partial Desalting Process</a:t>
            </a:r>
          </a:p>
        </p:txBody>
      </p:sp>
      <p:sp>
        <p:nvSpPr>
          <p:cNvPr id="17" name="Rounded Rectangle 16">
            <a:extLst>
              <a:ext uri="{FF2B5EF4-FFF2-40B4-BE49-F238E27FC236}">
                <a16:creationId xmlns:a16="http://schemas.microsoft.com/office/drawing/2014/main" id="{06AAF0A4-896C-72DE-0ED3-0B8999F7D077}"/>
              </a:ext>
            </a:extLst>
          </p:cNvPr>
          <p:cNvSpPr/>
          <p:nvPr/>
        </p:nvSpPr>
        <p:spPr>
          <a:xfrm>
            <a:off x="3671759" y="2678496"/>
            <a:ext cx="2673088" cy="4334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Nanofiltration (NF)</a:t>
            </a:r>
          </a:p>
        </p:txBody>
      </p:sp>
      <p:sp>
        <p:nvSpPr>
          <p:cNvPr id="18" name="Rounded Rectangle 17">
            <a:extLst>
              <a:ext uri="{FF2B5EF4-FFF2-40B4-BE49-F238E27FC236}">
                <a16:creationId xmlns:a16="http://schemas.microsoft.com/office/drawing/2014/main" id="{E7DF87A1-CB6D-3F79-34BD-B9B02EEDF639}"/>
              </a:ext>
            </a:extLst>
          </p:cNvPr>
          <p:cNvSpPr/>
          <p:nvPr/>
        </p:nvSpPr>
        <p:spPr>
          <a:xfrm>
            <a:off x="6403345" y="2678496"/>
            <a:ext cx="2673088" cy="43347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Electrodialysis (ED)</a:t>
            </a:r>
          </a:p>
        </p:txBody>
      </p:sp>
      <p:cxnSp>
        <p:nvCxnSpPr>
          <p:cNvPr id="19" name="Elbow Connector 18">
            <a:extLst>
              <a:ext uri="{FF2B5EF4-FFF2-40B4-BE49-F238E27FC236}">
                <a16:creationId xmlns:a16="http://schemas.microsoft.com/office/drawing/2014/main" id="{7247DD02-3ECE-6F6C-C53F-C9AB9B4C63BA}"/>
              </a:ext>
            </a:extLst>
          </p:cNvPr>
          <p:cNvCxnSpPr>
            <a:cxnSpLocks/>
          </p:cNvCxnSpPr>
          <p:nvPr/>
        </p:nvCxnSpPr>
        <p:spPr>
          <a:xfrm rot="5400000" flipH="1" flipV="1">
            <a:off x="6748314" y="1045278"/>
            <a:ext cx="18288" cy="3291840"/>
          </a:xfrm>
          <a:prstGeom prst="bentConnector3">
            <a:avLst>
              <a:gd name="adj1" fmla="val 1800000"/>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334D282F-C755-3E70-39CA-E3DAB5C33807}"/>
              </a:ext>
            </a:extLst>
          </p:cNvPr>
          <p:cNvSpPr/>
          <p:nvPr/>
        </p:nvSpPr>
        <p:spPr>
          <a:xfrm>
            <a:off x="2896589" y="3414511"/>
            <a:ext cx="794702"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1S</a:t>
            </a:r>
          </a:p>
        </p:txBody>
      </p:sp>
      <p:cxnSp>
        <p:nvCxnSpPr>
          <p:cNvPr id="26" name="Elbow Connector 25">
            <a:extLst>
              <a:ext uri="{FF2B5EF4-FFF2-40B4-BE49-F238E27FC236}">
                <a16:creationId xmlns:a16="http://schemas.microsoft.com/office/drawing/2014/main" id="{234480D3-4F42-B663-D87C-3EC291ADF4C1}"/>
              </a:ext>
            </a:extLst>
          </p:cNvPr>
          <p:cNvCxnSpPr>
            <a:cxnSpLocks/>
            <a:stCxn id="23" idx="0"/>
          </p:cNvCxnSpPr>
          <p:nvPr/>
        </p:nvCxnSpPr>
        <p:spPr>
          <a:xfrm rot="5400000" flipH="1" flipV="1">
            <a:off x="4197153" y="2503531"/>
            <a:ext cx="7768" cy="1814194"/>
          </a:xfrm>
          <a:prstGeom prst="bentConnector3">
            <a:avLst>
              <a:gd name="adj1" fmla="val 2086849"/>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FCCF2779-42E0-BFD5-7452-EDDD79A4BDD2}"/>
              </a:ext>
            </a:extLst>
          </p:cNvPr>
          <p:cNvCxnSpPr>
            <a:cxnSpLocks/>
            <a:stCxn id="23" idx="2"/>
          </p:cNvCxnSpPr>
          <p:nvPr/>
        </p:nvCxnSpPr>
        <p:spPr>
          <a:xfrm rot="5400000" flipH="1" flipV="1">
            <a:off x="4197153" y="3009249"/>
            <a:ext cx="7768" cy="1814194"/>
          </a:xfrm>
          <a:prstGeom prst="bentConnector3">
            <a:avLst>
              <a:gd name="adj1" fmla="val -232506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9F8BE8-25BD-0B86-041D-C781D80B0144}"/>
              </a:ext>
            </a:extLst>
          </p:cNvPr>
          <p:cNvCxnSpPr>
            <a:cxnSpLocks/>
            <a:stCxn id="40" idx="2"/>
          </p:cNvCxnSpPr>
          <p:nvPr/>
        </p:nvCxnSpPr>
        <p:spPr>
          <a:xfrm>
            <a:off x="10913263" y="3018628"/>
            <a:ext cx="0" cy="1373007"/>
          </a:xfrm>
          <a:prstGeom prst="straightConnector1">
            <a:avLst/>
          </a:prstGeom>
          <a:ln w="381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D95F7665-750C-B525-FEEA-F6540E10EBF8}"/>
              </a:ext>
            </a:extLst>
          </p:cNvPr>
          <p:cNvSpPr/>
          <p:nvPr/>
        </p:nvSpPr>
        <p:spPr>
          <a:xfrm>
            <a:off x="1530673" y="4902678"/>
            <a:ext cx="1292053" cy="555952"/>
          </a:xfrm>
          <a:prstGeom prst="roundRect">
            <a:avLst>
              <a:gd name="adj" fmla="val 10594"/>
            </a:avLst>
          </a:prstGeom>
          <a:noFill/>
          <a:ln w="381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Brine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Management</a:t>
            </a:r>
          </a:p>
        </p:txBody>
      </p:sp>
      <p:sp>
        <p:nvSpPr>
          <p:cNvPr id="32" name="TextBox 31">
            <a:extLst>
              <a:ext uri="{FF2B5EF4-FFF2-40B4-BE49-F238E27FC236}">
                <a16:creationId xmlns:a16="http://schemas.microsoft.com/office/drawing/2014/main" id="{50798E78-AA82-81AC-3675-173C821DCFC1}"/>
              </a:ext>
            </a:extLst>
          </p:cNvPr>
          <p:cNvSpPr txBox="1"/>
          <p:nvPr/>
        </p:nvSpPr>
        <p:spPr>
          <a:xfrm>
            <a:off x="3002280" y="4422688"/>
            <a:ext cx="56159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Brine</a:t>
            </a:r>
          </a:p>
        </p:txBody>
      </p:sp>
      <p:cxnSp>
        <p:nvCxnSpPr>
          <p:cNvPr id="34" name="Straight Connector 33">
            <a:extLst>
              <a:ext uri="{FF2B5EF4-FFF2-40B4-BE49-F238E27FC236}">
                <a16:creationId xmlns:a16="http://schemas.microsoft.com/office/drawing/2014/main" id="{5774DC9D-4646-0417-23C4-94D9500FDDB1}"/>
              </a:ext>
            </a:extLst>
          </p:cNvPr>
          <p:cNvCxnSpPr>
            <a:cxnSpLocks/>
          </p:cNvCxnSpPr>
          <p:nvPr/>
        </p:nvCxnSpPr>
        <p:spPr>
          <a:xfrm>
            <a:off x="8371944" y="4287551"/>
            <a:ext cx="0" cy="216438"/>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8180809-F72A-E1A4-6308-4F0DFECC3E41}"/>
              </a:ext>
            </a:extLst>
          </p:cNvPr>
          <p:cNvCxnSpPr>
            <a:cxnSpLocks/>
          </p:cNvCxnSpPr>
          <p:nvPr/>
        </p:nvCxnSpPr>
        <p:spPr>
          <a:xfrm>
            <a:off x="4839586" y="4399224"/>
            <a:ext cx="4937760" cy="6891"/>
          </a:xfrm>
          <a:prstGeom prst="straightConnector1">
            <a:avLst/>
          </a:prstGeom>
          <a:ln w="38100">
            <a:solidFill>
              <a:schemeClr val="accent4">
                <a:lumMod val="60000"/>
                <a:lumOff val="4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02F08D1-3067-A625-B5CD-C56C4229FF44}"/>
              </a:ext>
            </a:extLst>
          </p:cNvPr>
          <p:cNvCxnSpPr>
            <a:cxnSpLocks/>
            <a:endCxn id="106" idx="0"/>
          </p:cNvCxnSpPr>
          <p:nvPr/>
        </p:nvCxnSpPr>
        <p:spPr>
          <a:xfrm>
            <a:off x="9838476" y="3132667"/>
            <a:ext cx="0" cy="1820904"/>
          </a:xfrm>
          <a:prstGeom prst="straightConnector1">
            <a:avLst/>
          </a:prstGeom>
          <a:ln w="38100">
            <a:solidFill>
              <a:schemeClr val="accent4">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C2164C-0BDB-5288-8E14-00F07BC5C41A}"/>
              </a:ext>
            </a:extLst>
          </p:cNvPr>
          <p:cNvSpPr txBox="1"/>
          <p:nvPr/>
        </p:nvSpPr>
        <p:spPr>
          <a:xfrm>
            <a:off x="8965389" y="3930884"/>
            <a:ext cx="948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9ED5">
                    <a:lumMod val="60000"/>
                    <a:lumOff val="40000"/>
                  </a:srgbClr>
                </a:solidFill>
                <a:effectLst/>
                <a:uLnTx/>
                <a:uFillTx/>
                <a:latin typeface="Aptos" panose="02110004020202020204"/>
                <a:ea typeface="+mn-ea"/>
                <a:cs typeface="+mn-cs"/>
              </a:rPr>
              <a:t>Permeate/</a:t>
            </a:r>
            <a:r>
              <a:rPr kumimoji="0" lang="zh-TW" altLang="en-US" sz="1200" b="1" i="0" u="none" strike="noStrike" kern="1200" cap="none" spc="0" normalizeH="0" baseline="0" noProof="0" dirty="0">
                <a:ln>
                  <a:noFill/>
                </a:ln>
                <a:solidFill>
                  <a:srgbClr val="0F9ED5">
                    <a:lumMod val="60000"/>
                    <a:lumOff val="40000"/>
                  </a:srgbClr>
                </a:solidFill>
                <a:effectLst/>
                <a:uLnTx/>
                <a:uFillTx/>
                <a:latin typeface="Aptos" panose="02110004020202020204"/>
                <a:ea typeface="新細明體" panose="02020500000000000000" pitchFamily="18" charset="-120"/>
                <a:cs typeface="+mn-cs"/>
              </a:rPr>
              <a:t> </a:t>
            </a:r>
            <a:r>
              <a:rPr kumimoji="0" lang="en-US" sz="1200" b="1" i="0" u="none" strike="noStrike" kern="1200" cap="none" spc="0" normalizeH="0" baseline="0" noProof="0" dirty="0">
                <a:ln>
                  <a:noFill/>
                </a:ln>
                <a:solidFill>
                  <a:srgbClr val="0F9ED5">
                    <a:lumMod val="60000"/>
                    <a:lumOff val="40000"/>
                  </a:srgbClr>
                </a:solidFill>
                <a:effectLst/>
                <a:uLnTx/>
                <a:uFillTx/>
                <a:latin typeface="Aptos" panose="02110004020202020204"/>
                <a:ea typeface="+mn-ea"/>
                <a:cs typeface="+mn-cs"/>
              </a:rPr>
              <a:t>Product</a:t>
            </a:r>
          </a:p>
        </p:txBody>
      </p:sp>
      <p:sp>
        <p:nvSpPr>
          <p:cNvPr id="40" name="Rounded Rectangle 39">
            <a:extLst>
              <a:ext uri="{FF2B5EF4-FFF2-40B4-BE49-F238E27FC236}">
                <a16:creationId xmlns:a16="http://schemas.microsoft.com/office/drawing/2014/main" id="{C6812B2F-2EF4-1155-77AA-0584B67283E2}"/>
              </a:ext>
            </a:extLst>
          </p:cNvPr>
          <p:cNvSpPr/>
          <p:nvPr/>
        </p:nvSpPr>
        <p:spPr>
          <a:xfrm>
            <a:off x="10438100" y="2470677"/>
            <a:ext cx="950326" cy="54795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Reverse Osmosis (RO)</a:t>
            </a:r>
          </a:p>
        </p:txBody>
      </p:sp>
      <p:sp>
        <p:nvSpPr>
          <p:cNvPr id="41" name="Rounded Rectangle 40">
            <a:extLst>
              <a:ext uri="{FF2B5EF4-FFF2-40B4-BE49-F238E27FC236}">
                <a16:creationId xmlns:a16="http://schemas.microsoft.com/office/drawing/2014/main" id="{13899FA1-A892-3FD3-2338-D682C514CE27}"/>
              </a:ext>
            </a:extLst>
          </p:cNvPr>
          <p:cNvSpPr/>
          <p:nvPr/>
        </p:nvSpPr>
        <p:spPr>
          <a:xfrm>
            <a:off x="10093217" y="1771763"/>
            <a:ext cx="1667821" cy="44624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Complete Desalting Process</a:t>
            </a:r>
          </a:p>
        </p:txBody>
      </p:sp>
      <p:cxnSp>
        <p:nvCxnSpPr>
          <p:cNvPr id="42" name="Straight Arrow Connector 41">
            <a:extLst>
              <a:ext uri="{FF2B5EF4-FFF2-40B4-BE49-F238E27FC236}">
                <a16:creationId xmlns:a16="http://schemas.microsoft.com/office/drawing/2014/main" id="{D2F28549-5C5D-40CF-3B43-F93BF834F11E}"/>
              </a:ext>
            </a:extLst>
          </p:cNvPr>
          <p:cNvCxnSpPr>
            <a:cxnSpLocks/>
          </p:cNvCxnSpPr>
          <p:nvPr/>
        </p:nvCxnSpPr>
        <p:spPr>
          <a:xfrm>
            <a:off x="5108071" y="3116123"/>
            <a:ext cx="0" cy="312237"/>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48244FD-29DE-5B87-F70B-02DED8253F7E}"/>
              </a:ext>
            </a:extLst>
          </p:cNvPr>
          <p:cNvCxnSpPr>
            <a:cxnSpLocks/>
          </p:cNvCxnSpPr>
          <p:nvPr/>
        </p:nvCxnSpPr>
        <p:spPr>
          <a:xfrm flipH="1">
            <a:off x="2605707" y="4717669"/>
            <a:ext cx="5760720" cy="0"/>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B0091A5F-A745-B356-45FD-A75E1C702570}"/>
              </a:ext>
            </a:extLst>
          </p:cNvPr>
          <p:cNvSpPr/>
          <p:nvPr/>
        </p:nvSpPr>
        <p:spPr>
          <a:xfrm>
            <a:off x="8252287" y="4276688"/>
            <a:ext cx="230164" cy="242950"/>
          </a:xfrm>
          <a:prstGeom prst="arc">
            <a:avLst>
              <a:gd name="adj1" fmla="val 16200000"/>
              <a:gd name="adj2" fmla="val 5144847"/>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7B34E222-F00C-EA5A-EE34-93ED9D1777EC}"/>
              </a:ext>
            </a:extLst>
          </p:cNvPr>
          <p:cNvSpPr/>
          <p:nvPr/>
        </p:nvSpPr>
        <p:spPr>
          <a:xfrm>
            <a:off x="4907425" y="911480"/>
            <a:ext cx="3034316" cy="505720"/>
          </a:xfrm>
          <a:prstGeom prst="roundRect">
            <a:avLst>
              <a:gd name="adj" fmla="val 11542"/>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ptos" panose="02110004020202020204"/>
                <a:ea typeface="+mn-ea"/>
                <a:cs typeface="+mn-cs"/>
              </a:rPr>
              <a:t>Brackish Waters</a:t>
            </a:r>
          </a:p>
        </p:txBody>
      </p:sp>
      <p:sp>
        <p:nvSpPr>
          <p:cNvPr id="57" name="Rounded Rectangle 56">
            <a:extLst>
              <a:ext uri="{FF2B5EF4-FFF2-40B4-BE49-F238E27FC236}">
                <a16:creationId xmlns:a16="http://schemas.microsoft.com/office/drawing/2014/main" id="{C119F17C-8FCB-81FB-7E53-249E1372F2EF}"/>
              </a:ext>
            </a:extLst>
          </p:cNvPr>
          <p:cNvSpPr/>
          <p:nvPr/>
        </p:nvSpPr>
        <p:spPr>
          <a:xfrm>
            <a:off x="9178126" y="2680617"/>
            <a:ext cx="1096300" cy="41184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Blending</a:t>
            </a:r>
          </a:p>
        </p:txBody>
      </p:sp>
      <p:cxnSp>
        <p:nvCxnSpPr>
          <p:cNvPr id="66" name="Straight Arrow Connector 65">
            <a:extLst>
              <a:ext uri="{FF2B5EF4-FFF2-40B4-BE49-F238E27FC236}">
                <a16:creationId xmlns:a16="http://schemas.microsoft.com/office/drawing/2014/main" id="{934C8A08-5EF6-E71B-6F66-15E1507E801B}"/>
              </a:ext>
            </a:extLst>
          </p:cNvPr>
          <p:cNvCxnSpPr>
            <a:cxnSpLocks/>
          </p:cNvCxnSpPr>
          <p:nvPr/>
        </p:nvCxnSpPr>
        <p:spPr>
          <a:xfrm>
            <a:off x="10899768" y="2198609"/>
            <a:ext cx="6276" cy="27432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57E414A-261E-06F4-3F59-08B852A98A6F}"/>
              </a:ext>
            </a:extLst>
          </p:cNvPr>
          <p:cNvCxnSpPr>
            <a:cxnSpLocks/>
          </p:cNvCxnSpPr>
          <p:nvPr/>
        </p:nvCxnSpPr>
        <p:spPr>
          <a:xfrm>
            <a:off x="4175851" y="3940669"/>
            <a:ext cx="0" cy="152422"/>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7EA9BE5-AB9D-45F1-909B-179DFED3CFCE}"/>
              </a:ext>
            </a:extLst>
          </p:cNvPr>
          <p:cNvCxnSpPr>
            <a:cxnSpLocks/>
          </p:cNvCxnSpPr>
          <p:nvPr/>
        </p:nvCxnSpPr>
        <p:spPr>
          <a:xfrm>
            <a:off x="4856812" y="4119588"/>
            <a:ext cx="0" cy="291637"/>
          </a:xfrm>
          <a:prstGeom prst="straightConnector1">
            <a:avLst/>
          </a:prstGeom>
          <a:ln w="38100">
            <a:solidFill>
              <a:schemeClr val="accent4">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id="{2A1D7F02-206B-F2E2-539E-F64E038BF74A}"/>
              </a:ext>
            </a:extLst>
          </p:cNvPr>
          <p:cNvSpPr/>
          <p:nvPr/>
        </p:nvSpPr>
        <p:spPr>
          <a:xfrm>
            <a:off x="4991373" y="4270611"/>
            <a:ext cx="230164" cy="242950"/>
          </a:xfrm>
          <a:prstGeom prst="arc">
            <a:avLst>
              <a:gd name="adj1" fmla="val 16200000"/>
              <a:gd name="adj2" fmla="val 5144847"/>
            </a:avLst>
          </a:prstGeom>
          <a:ln w="381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1" name="Straight Arrow Connector 70">
            <a:extLst>
              <a:ext uri="{FF2B5EF4-FFF2-40B4-BE49-F238E27FC236}">
                <a16:creationId xmlns:a16="http://schemas.microsoft.com/office/drawing/2014/main" id="{AD8807C9-741E-649D-9726-1BE2AE45DFD5}"/>
              </a:ext>
            </a:extLst>
          </p:cNvPr>
          <p:cNvCxnSpPr>
            <a:cxnSpLocks/>
          </p:cNvCxnSpPr>
          <p:nvPr/>
        </p:nvCxnSpPr>
        <p:spPr>
          <a:xfrm>
            <a:off x="6415644" y="2232270"/>
            <a:ext cx="0" cy="144491"/>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60AA262-86AA-AC14-E122-AB6832810DD5}"/>
              </a:ext>
            </a:extLst>
          </p:cNvPr>
          <p:cNvCxnSpPr>
            <a:cxnSpLocks/>
          </p:cNvCxnSpPr>
          <p:nvPr/>
        </p:nvCxnSpPr>
        <p:spPr>
          <a:xfrm>
            <a:off x="9916801" y="4391646"/>
            <a:ext cx="1005840" cy="0"/>
          </a:xfrm>
          <a:prstGeom prst="straightConnector1">
            <a:avLst/>
          </a:prstGeom>
          <a:ln w="38100">
            <a:solidFill>
              <a:schemeClr val="accent4">
                <a:lumMod val="60000"/>
                <a:lumOff val="4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59B16E9-8700-AA5F-D1E4-BB3C6E3E3094}"/>
              </a:ext>
            </a:extLst>
          </p:cNvPr>
          <p:cNvCxnSpPr>
            <a:cxnSpLocks/>
            <a:stCxn id="56" idx="2"/>
          </p:cNvCxnSpPr>
          <p:nvPr/>
        </p:nvCxnSpPr>
        <p:spPr>
          <a:xfrm>
            <a:off x="6424583" y="1417200"/>
            <a:ext cx="0" cy="294485"/>
          </a:xfrm>
          <a:prstGeom prst="straightConnector1">
            <a:avLst/>
          </a:prstGeom>
          <a:noFill/>
          <a:ln w="38100" cap="flat" cmpd="sng" algn="ctr">
            <a:solidFill>
              <a:srgbClr val="0070C0"/>
            </a:solidFill>
            <a:prstDash val="solid"/>
            <a:miter lim="800000"/>
            <a:headEnd type="none" w="med" len="med"/>
            <a:tailEnd type="triangle" w="med" len="med"/>
          </a:ln>
          <a:effectLst/>
        </p:spPr>
      </p:cxnSp>
      <p:sp>
        <p:nvSpPr>
          <p:cNvPr id="87" name="Diamond 86">
            <a:extLst>
              <a:ext uri="{FF2B5EF4-FFF2-40B4-BE49-F238E27FC236}">
                <a16:creationId xmlns:a16="http://schemas.microsoft.com/office/drawing/2014/main" id="{057DC3F1-0187-8158-1A76-64DB7C7814F5}"/>
              </a:ext>
            </a:extLst>
          </p:cNvPr>
          <p:cNvSpPr/>
          <p:nvPr/>
        </p:nvSpPr>
        <p:spPr>
          <a:xfrm>
            <a:off x="9772306" y="4333870"/>
            <a:ext cx="144491" cy="144491"/>
          </a:xfrm>
          <a:prstGeom prst="diamond">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A52F2E2-3CAC-E642-11A9-8C816558E0C3}"/>
              </a:ext>
            </a:extLst>
          </p:cNvPr>
          <p:cNvSpPr txBox="1"/>
          <p:nvPr/>
        </p:nvSpPr>
        <p:spPr>
          <a:xfrm>
            <a:off x="3352800" y="-24384"/>
            <a:ext cx="548640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Desalting processes</a:t>
            </a:r>
          </a:p>
        </p:txBody>
      </p:sp>
      <p:sp>
        <p:nvSpPr>
          <p:cNvPr id="92" name="TextBox 91">
            <a:extLst>
              <a:ext uri="{FF2B5EF4-FFF2-40B4-BE49-F238E27FC236}">
                <a16:creationId xmlns:a16="http://schemas.microsoft.com/office/drawing/2014/main" id="{77E907FF-5ECB-BD91-0CB9-9902A56033DC}"/>
              </a:ext>
            </a:extLst>
          </p:cNvPr>
          <p:cNvSpPr txBox="1"/>
          <p:nvPr/>
        </p:nvSpPr>
        <p:spPr>
          <a:xfrm>
            <a:off x="785170" y="2461163"/>
            <a:ext cx="2195477" cy="233910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ptos" panose="02110004020202020204"/>
                <a:ea typeface="+mn-ea"/>
                <a:cs typeface="+mn-cs"/>
              </a:rPr>
              <a:t>Water Quantity: </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Feed water (100%)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Recovery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 Product/Feed)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Brine %</a:t>
            </a:r>
          </a:p>
        </p:txBody>
      </p:sp>
      <p:sp>
        <p:nvSpPr>
          <p:cNvPr id="3" name="Slide Number Placeholder 17">
            <a:extLst>
              <a:ext uri="{FF2B5EF4-FFF2-40B4-BE49-F238E27FC236}">
                <a16:creationId xmlns:a16="http://schemas.microsoft.com/office/drawing/2014/main" id="{21CB76F1-C7DC-356F-5C7F-B6236F31BB65}"/>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pic>
        <p:nvPicPr>
          <p:cNvPr id="1026" name="Picture 2" descr="eees logo">
            <a:extLst>
              <a:ext uri="{FF2B5EF4-FFF2-40B4-BE49-F238E27FC236}">
                <a16:creationId xmlns:a16="http://schemas.microsoft.com/office/drawing/2014/main" id="{FD5EABE0-33C7-257A-F346-9F7359DC22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5072" y="448564"/>
            <a:ext cx="1852284" cy="392684"/>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50BDB638-2100-A63A-CAE6-9BDFA4083196}"/>
              </a:ext>
            </a:extLst>
          </p:cNvPr>
          <p:cNvGrpSpPr/>
          <p:nvPr/>
        </p:nvGrpSpPr>
        <p:grpSpPr>
          <a:xfrm>
            <a:off x="182880" y="999066"/>
            <a:ext cx="804672" cy="1392315"/>
            <a:chOff x="0" y="999066"/>
            <a:chExt cx="804672" cy="1392315"/>
          </a:xfrm>
        </p:grpSpPr>
        <p:pic>
          <p:nvPicPr>
            <p:cNvPr id="4" name="Picture 3">
              <a:extLst>
                <a:ext uri="{FF2B5EF4-FFF2-40B4-BE49-F238E27FC236}">
                  <a16:creationId xmlns:a16="http://schemas.microsoft.com/office/drawing/2014/main" id="{6C8E9584-D021-65A5-4D66-6F05B23C630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2511" y="999066"/>
              <a:ext cx="699650" cy="914400"/>
            </a:xfrm>
            <a:prstGeom prst="ellipse">
              <a:avLst/>
            </a:prstGeom>
          </p:spPr>
        </p:pic>
        <p:sp>
          <p:nvSpPr>
            <p:cNvPr id="90" name="TextBox 89">
              <a:extLst>
                <a:ext uri="{FF2B5EF4-FFF2-40B4-BE49-F238E27FC236}">
                  <a16:creationId xmlns:a16="http://schemas.microsoft.com/office/drawing/2014/main" id="{5FBB1F9A-F6D1-05C6-A9CD-725D12A8264B}"/>
                </a:ext>
              </a:extLst>
            </p:cNvPr>
            <p:cNvSpPr txBox="1"/>
            <p:nvPr/>
          </p:nvSpPr>
          <p:spPr>
            <a:xfrm>
              <a:off x="0" y="1868161"/>
              <a:ext cx="8046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Gary Amy</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99" name="Group 98">
            <a:extLst>
              <a:ext uri="{FF2B5EF4-FFF2-40B4-BE49-F238E27FC236}">
                <a16:creationId xmlns:a16="http://schemas.microsoft.com/office/drawing/2014/main" id="{C3586088-5DE1-EB79-F803-BA8B944B587D}"/>
              </a:ext>
            </a:extLst>
          </p:cNvPr>
          <p:cNvGrpSpPr/>
          <p:nvPr/>
        </p:nvGrpSpPr>
        <p:grpSpPr>
          <a:xfrm>
            <a:off x="1008983" y="999066"/>
            <a:ext cx="725424" cy="1397802"/>
            <a:chOff x="772222" y="1017963"/>
            <a:chExt cx="725424" cy="1397802"/>
          </a:xfrm>
        </p:grpSpPr>
        <p:pic>
          <p:nvPicPr>
            <p:cNvPr id="88" name="Picture 87" descr="A group of people posing for a photo&#10;&#10;Description automatically generated">
              <a:extLst>
                <a:ext uri="{FF2B5EF4-FFF2-40B4-BE49-F238E27FC236}">
                  <a16:creationId xmlns:a16="http://schemas.microsoft.com/office/drawing/2014/main" id="{F1D91497-ED94-53EE-EF1B-F8C5885E76A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5900"/>
                      </a14:imgEffect>
                      <a14:imgEffect>
                        <a14:brightnessContrast bright="2000" contrast="2000"/>
                      </a14:imgEffect>
                    </a14:imgLayer>
                  </a14:imgProps>
                </a:ext>
                <a:ext uri="{28A0092B-C50C-407E-A947-70E740481C1C}">
                  <a14:useLocalDpi xmlns:a14="http://schemas.microsoft.com/office/drawing/2010/main"/>
                </a:ext>
              </a:extLst>
            </a:blip>
            <a:srcRect/>
            <a:stretch/>
          </p:blipFill>
          <p:spPr>
            <a:xfrm rot="21385865" flipH="1">
              <a:off x="817134" y="1017963"/>
              <a:ext cx="635600" cy="914400"/>
            </a:xfrm>
            <a:prstGeom prst="ellipse">
              <a:avLst/>
            </a:prstGeom>
            <a:ln>
              <a:noFill/>
            </a:ln>
            <a:effectLst/>
          </p:spPr>
        </p:pic>
        <p:sp>
          <p:nvSpPr>
            <p:cNvPr id="93" name="TextBox 92">
              <a:extLst>
                <a:ext uri="{FF2B5EF4-FFF2-40B4-BE49-F238E27FC236}">
                  <a16:creationId xmlns:a16="http://schemas.microsoft.com/office/drawing/2014/main" id="{6A0E85C2-1B51-4F80-E065-199E9E28288E}"/>
                </a:ext>
              </a:extLst>
            </p:cNvPr>
            <p:cNvSpPr txBox="1"/>
            <p:nvPr/>
          </p:nvSpPr>
          <p:spPr>
            <a:xfrm>
              <a:off x="772222" y="1892545"/>
              <a:ext cx="7254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David Ladner</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97" name="Group 96">
            <a:extLst>
              <a:ext uri="{FF2B5EF4-FFF2-40B4-BE49-F238E27FC236}">
                <a16:creationId xmlns:a16="http://schemas.microsoft.com/office/drawing/2014/main" id="{9B241DBE-D93C-EF0B-7376-391709E7AE2D}"/>
              </a:ext>
            </a:extLst>
          </p:cNvPr>
          <p:cNvGrpSpPr/>
          <p:nvPr/>
        </p:nvGrpSpPr>
        <p:grpSpPr>
          <a:xfrm>
            <a:off x="1621726" y="999066"/>
            <a:ext cx="1026892" cy="1392315"/>
            <a:chOff x="1521236" y="999066"/>
            <a:chExt cx="1026892" cy="1392315"/>
          </a:xfrm>
        </p:grpSpPr>
        <p:pic>
          <p:nvPicPr>
            <p:cNvPr id="89" name="Picture 2" descr="Clinton Williams">
              <a:extLst>
                <a:ext uri="{FF2B5EF4-FFF2-40B4-BE49-F238E27FC236}">
                  <a16:creationId xmlns:a16="http://schemas.microsoft.com/office/drawing/2014/main" id="{DB399B9C-1C97-5B20-6E5B-62F779CFF481}"/>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colorTemperature colorTemp="4396"/>
                      </a14:imgEffect>
                      <a14:imgEffect>
                        <a14:saturation sat="62000"/>
                      </a14:imgEffect>
                      <a14:imgEffect>
                        <a14:brightnessContrast bright="17000"/>
                      </a14:imgEffect>
                    </a14:imgLayer>
                  </a14:imgProps>
                </a:ext>
                <a:ext uri="{28A0092B-C50C-407E-A947-70E740481C1C}">
                  <a14:useLocalDpi xmlns:a14="http://schemas.microsoft.com/office/drawing/2010/main"/>
                </a:ext>
              </a:extLst>
            </a:blip>
            <a:srcRect t="-2823" b="-1723"/>
            <a:stretch/>
          </p:blipFill>
          <p:spPr bwMode="auto">
            <a:xfrm>
              <a:off x="1685887" y="999066"/>
              <a:ext cx="697590" cy="914400"/>
            </a:xfrm>
            <a:prstGeom prst="ellipse">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A333B084-BA28-D0A0-52EB-477FBF190457}"/>
                </a:ext>
              </a:extLst>
            </p:cNvPr>
            <p:cNvSpPr txBox="1"/>
            <p:nvPr/>
          </p:nvSpPr>
          <p:spPr>
            <a:xfrm>
              <a:off x="1521236" y="1868161"/>
              <a:ext cx="102689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Clinton Williams </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98" name="Group 97">
            <a:extLst>
              <a:ext uri="{FF2B5EF4-FFF2-40B4-BE49-F238E27FC236}">
                <a16:creationId xmlns:a16="http://schemas.microsoft.com/office/drawing/2014/main" id="{FA6E4A6E-7209-472C-487D-5D622D895123}"/>
              </a:ext>
            </a:extLst>
          </p:cNvPr>
          <p:cNvGrpSpPr/>
          <p:nvPr/>
        </p:nvGrpSpPr>
        <p:grpSpPr>
          <a:xfrm>
            <a:off x="2328672" y="999066"/>
            <a:ext cx="1214201" cy="1392315"/>
            <a:chOff x="2292096" y="999066"/>
            <a:chExt cx="1214201" cy="1392315"/>
          </a:xfrm>
        </p:grpSpPr>
        <p:pic>
          <p:nvPicPr>
            <p:cNvPr id="5" name="Picture 4">
              <a:extLst>
                <a:ext uri="{FF2B5EF4-FFF2-40B4-BE49-F238E27FC236}">
                  <a16:creationId xmlns:a16="http://schemas.microsoft.com/office/drawing/2014/main" id="{7F4D86EB-E510-FDF4-56EC-BED613FF003F}"/>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2550996" y="999066"/>
              <a:ext cx="696400" cy="914400"/>
            </a:xfrm>
            <a:prstGeom prst="ellipse">
              <a:avLst/>
            </a:prstGeom>
          </p:spPr>
        </p:pic>
        <p:sp>
          <p:nvSpPr>
            <p:cNvPr id="95" name="TextBox 94">
              <a:extLst>
                <a:ext uri="{FF2B5EF4-FFF2-40B4-BE49-F238E27FC236}">
                  <a16:creationId xmlns:a16="http://schemas.microsoft.com/office/drawing/2014/main" id="{182E1568-E13E-53E6-283D-EB2C0E7D12E8}"/>
                </a:ext>
              </a:extLst>
            </p:cNvPr>
            <p:cNvSpPr txBox="1"/>
            <p:nvPr/>
          </p:nvSpPr>
          <p:spPr>
            <a:xfrm>
              <a:off x="2292096" y="1868161"/>
              <a:ext cx="121420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Jing-Hua Tzeng</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cxnSp>
        <p:nvCxnSpPr>
          <p:cNvPr id="83" name="Straight Arrow Connector 82">
            <a:extLst>
              <a:ext uri="{FF2B5EF4-FFF2-40B4-BE49-F238E27FC236}">
                <a16:creationId xmlns:a16="http://schemas.microsoft.com/office/drawing/2014/main" id="{E257ABC0-1A4D-B871-8B22-7CD7073A6AD5}"/>
              </a:ext>
            </a:extLst>
          </p:cNvPr>
          <p:cNvCxnSpPr>
            <a:cxnSpLocks/>
          </p:cNvCxnSpPr>
          <p:nvPr/>
        </p:nvCxnSpPr>
        <p:spPr>
          <a:xfrm flipH="1">
            <a:off x="6419245" y="1523682"/>
            <a:ext cx="5634210" cy="0"/>
          </a:xfrm>
          <a:prstGeom prst="straightConnector1">
            <a:avLst/>
          </a:prstGeom>
          <a:noFill/>
          <a:ln w="38100" cap="flat" cmpd="sng" algn="ctr">
            <a:solidFill>
              <a:srgbClr val="0070C0"/>
            </a:solidFill>
            <a:prstDash val="solid"/>
            <a:miter lim="800000"/>
            <a:headEnd type="none" w="med" len="med"/>
            <a:tailEnd type="none" w="med" len="med"/>
          </a:ln>
          <a:effectLst/>
        </p:spPr>
      </p:cxnSp>
      <p:cxnSp>
        <p:nvCxnSpPr>
          <p:cNvPr id="84" name="Straight Arrow Connector 83">
            <a:extLst>
              <a:ext uri="{FF2B5EF4-FFF2-40B4-BE49-F238E27FC236}">
                <a16:creationId xmlns:a16="http://schemas.microsoft.com/office/drawing/2014/main" id="{3CE4607B-EE4A-A8BD-FD28-63006D2989D3}"/>
              </a:ext>
            </a:extLst>
          </p:cNvPr>
          <p:cNvCxnSpPr>
            <a:cxnSpLocks/>
          </p:cNvCxnSpPr>
          <p:nvPr/>
        </p:nvCxnSpPr>
        <p:spPr>
          <a:xfrm>
            <a:off x="10921832" y="1510115"/>
            <a:ext cx="0" cy="263267"/>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Rounded Rectangle 105">
            <a:extLst>
              <a:ext uri="{FF2B5EF4-FFF2-40B4-BE49-F238E27FC236}">
                <a16:creationId xmlns:a16="http://schemas.microsoft.com/office/drawing/2014/main" id="{FA93784C-E687-6E43-7D40-D779FC9FCFC1}"/>
              </a:ext>
            </a:extLst>
          </p:cNvPr>
          <p:cNvSpPr/>
          <p:nvPr/>
        </p:nvSpPr>
        <p:spPr>
          <a:xfrm>
            <a:off x="9064372" y="4953571"/>
            <a:ext cx="1548208" cy="625655"/>
          </a:xfrm>
          <a:prstGeom prst="roundRect">
            <a:avLst/>
          </a:prstGeom>
          <a:solidFill>
            <a:schemeClr val="bg1"/>
          </a:solidFill>
          <a:ln w="38100">
            <a:solidFill>
              <a:srgbClr val="61CC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Permeate/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Product water</a:t>
            </a:r>
          </a:p>
        </p:txBody>
      </p:sp>
      <p:cxnSp>
        <p:nvCxnSpPr>
          <p:cNvPr id="108" name="Straight Arrow Connector 107">
            <a:extLst>
              <a:ext uri="{FF2B5EF4-FFF2-40B4-BE49-F238E27FC236}">
                <a16:creationId xmlns:a16="http://schemas.microsoft.com/office/drawing/2014/main" id="{AA4FC889-C055-290E-29BE-3E60AD6DAED5}"/>
              </a:ext>
            </a:extLst>
          </p:cNvPr>
          <p:cNvCxnSpPr>
            <a:cxnSpLocks/>
          </p:cNvCxnSpPr>
          <p:nvPr/>
        </p:nvCxnSpPr>
        <p:spPr>
          <a:xfrm>
            <a:off x="6267497" y="5582298"/>
            <a:ext cx="628995" cy="0"/>
          </a:xfrm>
          <a:prstGeom prst="straightConnector1">
            <a:avLst/>
          </a:prstGeom>
          <a:ln w="38100">
            <a:solidFill>
              <a:schemeClr val="accent4">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3103B47-DE45-8CA8-4252-4EE3E1FDA422}"/>
              </a:ext>
            </a:extLst>
          </p:cNvPr>
          <p:cNvCxnSpPr>
            <a:cxnSpLocks/>
            <a:endCxn id="111" idx="1"/>
          </p:cNvCxnSpPr>
          <p:nvPr/>
        </p:nvCxnSpPr>
        <p:spPr>
          <a:xfrm>
            <a:off x="6267497" y="5110187"/>
            <a:ext cx="637272" cy="0"/>
          </a:xfrm>
          <a:prstGeom prst="straightConnector1">
            <a:avLst/>
          </a:prstGeom>
          <a:ln w="3810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Rounded Rectangle 109">
            <a:extLst>
              <a:ext uri="{FF2B5EF4-FFF2-40B4-BE49-F238E27FC236}">
                <a16:creationId xmlns:a16="http://schemas.microsoft.com/office/drawing/2014/main" id="{E79A478C-4FFE-7C07-0ECB-3D2F1740CD0E}"/>
              </a:ext>
            </a:extLst>
          </p:cNvPr>
          <p:cNvSpPr/>
          <p:nvPr/>
        </p:nvSpPr>
        <p:spPr>
          <a:xfrm>
            <a:off x="4115105" y="4905973"/>
            <a:ext cx="2158690" cy="947221"/>
          </a:xfrm>
          <a:prstGeom prst="round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ptos" panose="02110004020202020204"/>
                <a:ea typeface="+mn-ea"/>
                <a:cs typeface="+mn-cs"/>
              </a:rPr>
              <a:t>Nutrient Solution Tank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ptos" panose="02110004020202020204"/>
                <a:ea typeface="+mn-ea"/>
                <a:cs typeface="+mn-cs"/>
              </a:rPr>
              <a:t>w/ Water for plant growth </a:t>
            </a:r>
          </a:p>
        </p:txBody>
      </p:sp>
      <p:sp>
        <p:nvSpPr>
          <p:cNvPr id="111" name="Rounded Rectangle 110">
            <a:extLst>
              <a:ext uri="{FF2B5EF4-FFF2-40B4-BE49-F238E27FC236}">
                <a16:creationId xmlns:a16="http://schemas.microsoft.com/office/drawing/2014/main" id="{8D9B929B-5976-B2E8-2572-84A5DD4B2A9F}"/>
              </a:ext>
            </a:extLst>
          </p:cNvPr>
          <p:cNvSpPr/>
          <p:nvPr/>
        </p:nvSpPr>
        <p:spPr>
          <a:xfrm>
            <a:off x="6904769" y="4929573"/>
            <a:ext cx="1444913" cy="361228"/>
          </a:xfrm>
          <a:prstGeom prst="roundRect">
            <a:avLst/>
          </a:prstGeom>
          <a:solidFill>
            <a:schemeClr val="bg1"/>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ptos" panose="02110004020202020204"/>
                <a:ea typeface="+mn-ea"/>
                <a:cs typeface="+mn-cs"/>
              </a:rPr>
              <a:t>Nutrients Stock</a:t>
            </a:r>
          </a:p>
        </p:txBody>
      </p:sp>
      <p:sp>
        <p:nvSpPr>
          <p:cNvPr id="112" name="Rounded Rectangle 111">
            <a:extLst>
              <a:ext uri="{FF2B5EF4-FFF2-40B4-BE49-F238E27FC236}">
                <a16:creationId xmlns:a16="http://schemas.microsoft.com/office/drawing/2014/main" id="{84845FA3-0CA2-C5CC-0ADE-D07D00838D19}"/>
              </a:ext>
            </a:extLst>
          </p:cNvPr>
          <p:cNvSpPr/>
          <p:nvPr/>
        </p:nvSpPr>
        <p:spPr>
          <a:xfrm>
            <a:off x="6904769" y="5347474"/>
            <a:ext cx="1444913" cy="5057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Processed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Saline</a:t>
            </a:r>
            <a:r>
              <a:rPr kumimoji="0" lang="en-US" sz="1200" b="1" i="0" u="none" strike="noStrike" kern="1200" cap="none" spc="0" normalizeH="0" baseline="0" noProof="0" dirty="0">
                <a:ln>
                  <a:noFill/>
                </a:ln>
                <a:solidFill>
                  <a:srgbClr val="0070C0"/>
                </a:solidFill>
                <a:effectLst/>
                <a:uLnTx/>
                <a:uFillTx/>
                <a:latin typeface="Aptos" panose="02110004020202020204"/>
                <a:ea typeface="+mn-ea"/>
                <a:cs typeface="+mn-cs"/>
              </a:rPr>
              <a:t> </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Water</a:t>
            </a:r>
          </a:p>
        </p:txBody>
      </p:sp>
      <p:cxnSp>
        <p:nvCxnSpPr>
          <p:cNvPr id="114" name="Straight Arrow Connector 113">
            <a:extLst>
              <a:ext uri="{FF2B5EF4-FFF2-40B4-BE49-F238E27FC236}">
                <a16:creationId xmlns:a16="http://schemas.microsoft.com/office/drawing/2014/main" id="{9DD0E115-4871-91CB-08C5-EF5BDB39A06D}"/>
              </a:ext>
            </a:extLst>
          </p:cNvPr>
          <p:cNvCxnSpPr>
            <a:cxnSpLocks/>
          </p:cNvCxnSpPr>
          <p:nvPr/>
        </p:nvCxnSpPr>
        <p:spPr>
          <a:xfrm>
            <a:off x="12044981" y="1524000"/>
            <a:ext cx="0" cy="4147751"/>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C98CE37E-613A-5CBA-5D1F-209A68A3A67E}"/>
              </a:ext>
            </a:extLst>
          </p:cNvPr>
          <p:cNvCxnSpPr>
            <a:cxnSpLocks/>
          </p:cNvCxnSpPr>
          <p:nvPr/>
        </p:nvCxnSpPr>
        <p:spPr>
          <a:xfrm flipH="1">
            <a:off x="8348870" y="5661050"/>
            <a:ext cx="3706634" cy="0"/>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3F92901-6916-7824-FB9D-5D5157CD5219}"/>
              </a:ext>
            </a:extLst>
          </p:cNvPr>
          <p:cNvCxnSpPr>
            <a:cxnSpLocks/>
          </p:cNvCxnSpPr>
          <p:nvPr/>
        </p:nvCxnSpPr>
        <p:spPr>
          <a:xfrm>
            <a:off x="8357878" y="5503500"/>
            <a:ext cx="722327" cy="0"/>
          </a:xfrm>
          <a:prstGeom prst="straightConnector1">
            <a:avLst/>
          </a:prstGeom>
          <a:ln w="38100">
            <a:solidFill>
              <a:schemeClr val="accent4">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1A484824-179F-5BE0-0B86-EDE219E00A12}"/>
              </a:ext>
            </a:extLst>
          </p:cNvPr>
          <p:cNvSpPr/>
          <p:nvPr/>
        </p:nvSpPr>
        <p:spPr>
          <a:xfrm>
            <a:off x="8414041" y="413668"/>
            <a:ext cx="3336572" cy="993422"/>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5" name="TextBox 124">
            <a:extLst>
              <a:ext uri="{FF2B5EF4-FFF2-40B4-BE49-F238E27FC236}">
                <a16:creationId xmlns:a16="http://schemas.microsoft.com/office/drawing/2014/main" id="{F12A284F-1BE2-5C26-8E68-67FA9043BB40}"/>
              </a:ext>
            </a:extLst>
          </p:cNvPr>
          <p:cNvSpPr txBox="1"/>
          <p:nvPr/>
        </p:nvSpPr>
        <p:spPr>
          <a:xfrm>
            <a:off x="8410157" y="451433"/>
            <a:ext cx="3446832" cy="954107"/>
          </a:xfrm>
          <a:prstGeom prst="rect">
            <a:avLst/>
          </a:prstGeom>
          <a:noFill/>
          <a:ln w="254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Evaluation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Energy Consumption (SEC)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Recovery (%)</a:t>
            </a:r>
            <a:r>
              <a:rPr kumimoji="0" lang="zh-TW" altLang="en-US" sz="14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400" b="1"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(Water Quantity)</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Quality (TDS)</a:t>
            </a:r>
          </a:p>
        </p:txBody>
      </p:sp>
      <p:sp>
        <p:nvSpPr>
          <p:cNvPr id="10" name="Rounded Rectangle 9">
            <a:extLst>
              <a:ext uri="{FF2B5EF4-FFF2-40B4-BE49-F238E27FC236}">
                <a16:creationId xmlns:a16="http://schemas.microsoft.com/office/drawing/2014/main" id="{E2B96CA6-1543-4319-E6AE-69B4B8F13AFF}"/>
              </a:ext>
            </a:extLst>
          </p:cNvPr>
          <p:cNvSpPr/>
          <p:nvPr/>
        </p:nvSpPr>
        <p:spPr>
          <a:xfrm>
            <a:off x="4667999" y="3412839"/>
            <a:ext cx="866948"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1S-ISD</a:t>
            </a:r>
            <a:endParaRPr kumimoji="0" lang="en-US" sz="1200" b="1"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1" name="Rounded Rectangle 10">
            <a:extLst>
              <a:ext uri="{FF2B5EF4-FFF2-40B4-BE49-F238E27FC236}">
                <a16:creationId xmlns:a16="http://schemas.microsoft.com/office/drawing/2014/main" id="{9297FDDB-311B-6646-F0BD-F7591192DEE0}"/>
              </a:ext>
            </a:extLst>
          </p:cNvPr>
          <p:cNvSpPr/>
          <p:nvPr/>
        </p:nvSpPr>
        <p:spPr>
          <a:xfrm>
            <a:off x="5589827" y="3398435"/>
            <a:ext cx="866948"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CC</a:t>
            </a:r>
          </a:p>
        </p:txBody>
      </p:sp>
      <p:sp>
        <p:nvSpPr>
          <p:cNvPr id="33" name="Rounded Rectangle 32">
            <a:extLst>
              <a:ext uri="{FF2B5EF4-FFF2-40B4-BE49-F238E27FC236}">
                <a16:creationId xmlns:a16="http://schemas.microsoft.com/office/drawing/2014/main" id="{2D69DF97-1CFD-17F5-F7BB-4F2831335286}"/>
              </a:ext>
            </a:extLst>
          </p:cNvPr>
          <p:cNvSpPr/>
          <p:nvPr/>
        </p:nvSpPr>
        <p:spPr>
          <a:xfrm>
            <a:off x="3746171" y="3418935"/>
            <a:ext cx="866948"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1S-CR</a:t>
            </a:r>
            <a:endParaRPr kumimoji="0" lang="en-US" sz="1200" b="1"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B56F8045-9FC0-7D53-D995-435252FAFD68}"/>
              </a:ext>
            </a:extLst>
          </p:cNvPr>
          <p:cNvSpPr/>
          <p:nvPr/>
        </p:nvSpPr>
        <p:spPr>
          <a:xfrm>
            <a:off x="6511655" y="3392339"/>
            <a:ext cx="866948"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2S</a:t>
            </a:r>
          </a:p>
        </p:txBody>
      </p:sp>
      <p:sp>
        <p:nvSpPr>
          <p:cNvPr id="39" name="Rounded Rectangle 38">
            <a:extLst>
              <a:ext uri="{FF2B5EF4-FFF2-40B4-BE49-F238E27FC236}">
                <a16:creationId xmlns:a16="http://schemas.microsoft.com/office/drawing/2014/main" id="{60CCA1EE-2F5C-B4C5-7554-236645D77B24}"/>
              </a:ext>
            </a:extLst>
          </p:cNvPr>
          <p:cNvSpPr/>
          <p:nvPr/>
        </p:nvSpPr>
        <p:spPr>
          <a:xfrm>
            <a:off x="7433482" y="3398435"/>
            <a:ext cx="866948" cy="5057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3S</a:t>
            </a:r>
          </a:p>
        </p:txBody>
      </p:sp>
      <p:cxnSp>
        <p:nvCxnSpPr>
          <p:cNvPr id="45" name="Straight Arrow Connector 44">
            <a:extLst>
              <a:ext uri="{FF2B5EF4-FFF2-40B4-BE49-F238E27FC236}">
                <a16:creationId xmlns:a16="http://schemas.microsoft.com/office/drawing/2014/main" id="{A698CD37-BFE1-85E5-27DE-A962C8A2DE34}"/>
              </a:ext>
            </a:extLst>
          </p:cNvPr>
          <p:cNvCxnSpPr>
            <a:cxnSpLocks/>
            <a:endCxn id="33" idx="0"/>
          </p:cNvCxnSpPr>
          <p:nvPr/>
        </p:nvCxnSpPr>
        <p:spPr>
          <a:xfrm>
            <a:off x="4175590" y="3245276"/>
            <a:ext cx="4055" cy="173659"/>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1A417EA8-BF66-6F09-427D-401B06E61A5A}"/>
              </a:ext>
            </a:extLst>
          </p:cNvPr>
          <p:cNvCxnSpPr>
            <a:cxnSpLocks/>
          </p:cNvCxnSpPr>
          <p:nvPr/>
        </p:nvCxnSpPr>
        <p:spPr>
          <a:xfrm rot="5400000" flipH="1" flipV="1">
            <a:off x="6945967" y="2493646"/>
            <a:ext cx="7768" cy="1828800"/>
          </a:xfrm>
          <a:prstGeom prst="bentConnector3">
            <a:avLst>
              <a:gd name="adj1" fmla="val 2086849"/>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D540722-FD9F-8FBC-A6FA-616827E6BA64}"/>
              </a:ext>
            </a:extLst>
          </p:cNvPr>
          <p:cNvCxnSpPr>
            <a:cxnSpLocks/>
          </p:cNvCxnSpPr>
          <p:nvPr/>
        </p:nvCxnSpPr>
        <p:spPr>
          <a:xfrm>
            <a:off x="6939455" y="3234945"/>
            <a:ext cx="4055" cy="173659"/>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12919D4-4622-3100-1B35-CFA2B5242D1B}"/>
              </a:ext>
            </a:extLst>
          </p:cNvPr>
          <p:cNvCxnSpPr>
            <a:cxnSpLocks/>
          </p:cNvCxnSpPr>
          <p:nvPr/>
        </p:nvCxnSpPr>
        <p:spPr>
          <a:xfrm flipH="1">
            <a:off x="4975320" y="3249160"/>
            <a:ext cx="1107765" cy="0"/>
          </a:xfrm>
          <a:prstGeom prst="straightConnector1">
            <a:avLst/>
          </a:prstGeom>
          <a:noFill/>
          <a:ln w="38100" cap="flat" cmpd="sng" algn="ctr">
            <a:solidFill>
              <a:srgbClr val="0070C0"/>
            </a:solidFill>
            <a:prstDash val="solid"/>
            <a:miter lim="800000"/>
            <a:headEnd type="none" w="med" len="med"/>
            <a:tailEnd type="none" w="med" len="med"/>
          </a:ln>
          <a:effectLst/>
        </p:spPr>
      </p:cxnSp>
      <p:cxnSp>
        <p:nvCxnSpPr>
          <p:cNvPr id="51" name="Elbow Connector 50">
            <a:extLst>
              <a:ext uri="{FF2B5EF4-FFF2-40B4-BE49-F238E27FC236}">
                <a16:creationId xmlns:a16="http://schemas.microsoft.com/office/drawing/2014/main" id="{65F45ED5-7A80-F351-FDB6-2A072D8D4539}"/>
              </a:ext>
            </a:extLst>
          </p:cNvPr>
          <p:cNvCxnSpPr>
            <a:cxnSpLocks/>
          </p:cNvCxnSpPr>
          <p:nvPr/>
        </p:nvCxnSpPr>
        <p:spPr>
          <a:xfrm rot="5400000" flipH="1" flipV="1">
            <a:off x="6965532" y="3002622"/>
            <a:ext cx="7768" cy="1814194"/>
          </a:xfrm>
          <a:prstGeom prst="bentConnector3">
            <a:avLst>
              <a:gd name="adj1" fmla="val -232506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3D21F95-B37E-F709-0BA1-8405C351AE04}"/>
              </a:ext>
            </a:extLst>
          </p:cNvPr>
          <p:cNvCxnSpPr>
            <a:cxnSpLocks/>
          </p:cNvCxnSpPr>
          <p:nvPr/>
        </p:nvCxnSpPr>
        <p:spPr>
          <a:xfrm>
            <a:off x="6944230" y="3934042"/>
            <a:ext cx="0" cy="152422"/>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9463EDC-15BB-5364-DE8A-2038B1663662}"/>
              </a:ext>
            </a:extLst>
          </p:cNvPr>
          <p:cNvCxnSpPr>
            <a:cxnSpLocks/>
          </p:cNvCxnSpPr>
          <p:nvPr/>
        </p:nvCxnSpPr>
        <p:spPr>
          <a:xfrm flipH="1">
            <a:off x="5080012" y="4093323"/>
            <a:ext cx="1107765" cy="0"/>
          </a:xfrm>
          <a:prstGeom prst="straightConnector1">
            <a:avLst/>
          </a:prstGeom>
          <a:noFill/>
          <a:ln w="38100" cap="flat" cmpd="sng" algn="ctr">
            <a:solidFill>
              <a:srgbClr val="0070C0"/>
            </a:solidFill>
            <a:prstDash val="solid"/>
            <a:miter lim="800000"/>
            <a:headEnd type="none" w="med" len="med"/>
            <a:tailEnd type="none" w="med" len="med"/>
          </a:ln>
          <a:effectLst/>
        </p:spPr>
      </p:cxnSp>
    </p:spTree>
    <p:extLst>
      <p:ext uri="{BB962C8B-B14F-4D97-AF65-F5344CB8AC3E}">
        <p14:creationId xmlns:p14="http://schemas.microsoft.com/office/powerpoint/2010/main" val="1306802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A510-269B-B274-5231-346F9A49459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14700ADD-8042-C5C5-55F0-67ABF17C4E02}"/>
              </a:ext>
            </a:extLst>
          </p:cNvPr>
          <p:cNvGrpSpPr/>
          <p:nvPr/>
        </p:nvGrpSpPr>
        <p:grpSpPr>
          <a:xfrm>
            <a:off x="7489095" y="2094702"/>
            <a:ext cx="2070540" cy="2194665"/>
            <a:chOff x="7489095" y="2094702"/>
            <a:chExt cx="2070540" cy="2194665"/>
          </a:xfrm>
        </p:grpSpPr>
        <p:sp>
          <p:nvSpPr>
            <p:cNvPr id="10" name="Rectangle 9">
              <a:extLst>
                <a:ext uri="{FF2B5EF4-FFF2-40B4-BE49-F238E27FC236}">
                  <a16:creationId xmlns:a16="http://schemas.microsoft.com/office/drawing/2014/main" id="{93996BDD-9312-6292-8284-3268C0089703}"/>
                </a:ext>
              </a:extLst>
            </p:cNvPr>
            <p:cNvSpPr/>
            <p:nvPr/>
          </p:nvSpPr>
          <p:spPr>
            <a:xfrm>
              <a:off x="7489095" y="2094702"/>
              <a:ext cx="1849478"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0351638-8D27-46D5-DF48-3B010F7C2580}"/>
                </a:ext>
              </a:extLst>
            </p:cNvPr>
            <p:cNvSpPr/>
            <p:nvPr/>
          </p:nvSpPr>
          <p:spPr>
            <a:xfrm>
              <a:off x="7940753" y="2878869"/>
              <a:ext cx="1120120" cy="346469"/>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9AE67FF-DBDD-9BFA-AF2B-1D9F7D6D8B93}"/>
                </a:ext>
              </a:extLst>
            </p:cNvPr>
            <p:cNvSpPr/>
            <p:nvPr/>
          </p:nvSpPr>
          <p:spPr>
            <a:xfrm>
              <a:off x="7893646" y="3962294"/>
              <a:ext cx="1665989" cy="327073"/>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Rectangle 2">
            <a:extLst>
              <a:ext uri="{FF2B5EF4-FFF2-40B4-BE49-F238E27FC236}">
                <a16:creationId xmlns:a16="http://schemas.microsoft.com/office/drawing/2014/main" id="{6D5E0DC4-E35B-8F12-7AFE-779B616C4B84}"/>
              </a:ext>
            </a:extLst>
          </p:cNvPr>
          <p:cNvSpPr/>
          <p:nvPr/>
        </p:nvSpPr>
        <p:spPr>
          <a:xfrm>
            <a:off x="953196" y="2302933"/>
            <a:ext cx="1028004" cy="321734"/>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B55CFAB-292A-FA50-1229-60403938194B}"/>
              </a:ext>
            </a:extLst>
          </p:cNvPr>
          <p:cNvSpPr/>
          <p:nvPr/>
        </p:nvSpPr>
        <p:spPr>
          <a:xfrm>
            <a:off x="953196" y="2878666"/>
            <a:ext cx="1422014" cy="321734"/>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63A3D74D-18E1-CC0D-E1E1-ACE2A77F1211}"/>
              </a:ext>
            </a:extLst>
          </p:cNvPr>
          <p:cNvSpPr/>
          <p:nvPr/>
        </p:nvSpPr>
        <p:spPr>
          <a:xfrm>
            <a:off x="514581" y="3990071"/>
            <a:ext cx="1503789"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F2C308DC-E316-2199-E927-05D7AB522560}"/>
              </a:ext>
            </a:extLst>
          </p:cNvPr>
          <p:cNvSpPr/>
          <p:nvPr/>
        </p:nvSpPr>
        <p:spPr>
          <a:xfrm>
            <a:off x="555468" y="4833847"/>
            <a:ext cx="2143127"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E92F9362-069F-C401-20D5-6F9FBCAD467F}"/>
              </a:ext>
            </a:extLst>
          </p:cNvPr>
          <p:cNvSpPr/>
          <p:nvPr/>
        </p:nvSpPr>
        <p:spPr>
          <a:xfrm>
            <a:off x="551751" y="5108911"/>
            <a:ext cx="2871673"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42A642F6-74F0-2094-2029-4CE00C345032}"/>
              </a:ext>
            </a:extLst>
          </p:cNvPr>
          <p:cNvSpPr/>
          <p:nvPr/>
        </p:nvSpPr>
        <p:spPr>
          <a:xfrm>
            <a:off x="536884" y="5350520"/>
            <a:ext cx="1849478"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0608CF01-46D0-6020-4EF9-AE9139BF29FA}"/>
              </a:ext>
            </a:extLst>
          </p:cNvPr>
          <p:cNvSpPr/>
          <p:nvPr/>
        </p:nvSpPr>
        <p:spPr>
          <a:xfrm>
            <a:off x="544318" y="5636734"/>
            <a:ext cx="1849478" cy="29199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1" name="Slide Number Placeholder 17">
            <a:extLst>
              <a:ext uri="{FF2B5EF4-FFF2-40B4-BE49-F238E27FC236}">
                <a16:creationId xmlns:a16="http://schemas.microsoft.com/office/drawing/2014/main" id="{86BC9840-46AA-A596-9FC5-749C135AAF3A}"/>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grpSp>
        <p:nvGrpSpPr>
          <p:cNvPr id="562" name="Group 561">
            <a:extLst>
              <a:ext uri="{FF2B5EF4-FFF2-40B4-BE49-F238E27FC236}">
                <a16:creationId xmlns:a16="http://schemas.microsoft.com/office/drawing/2014/main" id="{7512E566-7F6E-93BE-6AD8-1D4A6C84A08B}"/>
              </a:ext>
            </a:extLst>
          </p:cNvPr>
          <p:cNvGrpSpPr/>
          <p:nvPr/>
        </p:nvGrpSpPr>
        <p:grpSpPr>
          <a:xfrm>
            <a:off x="122121" y="1025071"/>
            <a:ext cx="4887201" cy="5259587"/>
            <a:chOff x="139697" y="412234"/>
            <a:chExt cx="4887201" cy="5259587"/>
          </a:xfrm>
        </p:grpSpPr>
        <p:sp>
          <p:nvSpPr>
            <p:cNvPr id="563" name="TextBox 562">
              <a:extLst>
                <a:ext uri="{FF2B5EF4-FFF2-40B4-BE49-F238E27FC236}">
                  <a16:creationId xmlns:a16="http://schemas.microsoft.com/office/drawing/2014/main" id="{5ACBADE0-17CA-9DDC-B441-D319528C005B}"/>
                </a:ext>
              </a:extLst>
            </p:cNvPr>
            <p:cNvSpPr txBox="1"/>
            <p:nvPr/>
          </p:nvSpPr>
          <p:spPr>
            <a:xfrm>
              <a:off x="147721" y="870507"/>
              <a:ext cx="4879177" cy="4801314"/>
            </a:xfrm>
            <a:prstGeom prst="rect">
              <a:avLst/>
            </a:prstGeom>
            <a:noFill/>
            <a:ln w="19050" cap="flat" cmpd="sng" algn="ctr">
              <a:solidFill>
                <a:srgbClr val="0F9ED5"/>
              </a:solidFill>
              <a:prstDash val="solid"/>
              <a:miter lim="800000"/>
            </a:ln>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Feed Flowrate: 2.1 m</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3</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Feed TDS: 10,000 mg/L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Variable: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of Stage: 1, 2, 3</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of </a:t>
              </a:r>
              <a:r>
                <a:rPr kumimoji="0" lang="en-US" sz="1800" b="0" i="0" u="none" strike="noStrike" kern="0" cap="none" spc="0" normalizeH="0" baseline="0" noProof="0" dirty="0">
                  <a:ln>
                    <a:noFill/>
                  </a:ln>
                  <a:solidFill>
                    <a:srgbClr val="000000"/>
                  </a:solidFill>
                  <a:effectLst/>
                  <a:uLnTx/>
                  <a:uFillTx/>
                  <a:latin typeface="Helvetica Neue" panose="02000503000000020004" pitchFamily="2" charset="0"/>
                  <a:ea typeface="+mn-ea"/>
                  <a:cs typeface="+mn-cs"/>
                </a:rPr>
                <a:t>pressure vessels (PV)</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1 </a:t>
              </a:r>
              <a:r>
                <a:rPr kumimoji="0" lang="en-US" sz="1800" b="0" i="0" u="none" strike="noStrike" kern="0" cap="none" spc="0" normalizeH="0" baseline="0" noProof="0" dirty="0">
                  <a:ln>
                    <a:noFill/>
                  </a:ln>
                  <a:solidFill>
                    <a:srgbClr val="000000"/>
                  </a:solidFill>
                  <a:effectLst/>
                  <a:uLnTx/>
                  <a:uFillTx/>
                  <a:latin typeface="Helvetica Neue" panose="02000503000000020004" pitchFamily="2" charset="0"/>
                  <a:ea typeface="+mn-ea"/>
                  <a:cs typeface="+mn-cs"/>
                </a:rPr>
                <a:t>per stage</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of elements per PV:</a:t>
              </a:r>
            </a:p>
            <a:p>
              <a:pPr marL="1257300" marR="0" lvl="2"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6 at 1</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st</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stage, </a:t>
              </a:r>
            </a:p>
            <a:p>
              <a:pPr marL="1257300" marR="0" lvl="2"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2 to 4 at 2</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nd</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stage;</a:t>
              </a:r>
            </a:p>
            <a:p>
              <a:pPr marL="1257300" marR="0" lvl="2"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3 at 3</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rd</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stage (2.5-inch element)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Feed pressure (1</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st</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stage): 10-40 bar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Boost pressure (2</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nd</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and 3</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rd</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s</a:t>
              </a:r>
              <a:r>
                <a:rPr kumimoji="0" lang="en-US" sz="1800" b="0" i="0" u="none" strike="noStrike" kern="0" cap="none" spc="0" normalizeH="0" baseline="0" noProof="0" dirty="0" err="1">
                  <a:ln>
                    <a:noFill/>
                  </a:ln>
                  <a:solidFill>
                    <a:prstClr val="black"/>
                  </a:solidFill>
                  <a:effectLst/>
                  <a:uLnTx/>
                  <a:uFillTx/>
                  <a:latin typeface="Aptos" panose="02110004020202020204"/>
                  <a:ea typeface="+mn-ea"/>
                  <a:cs typeface="Times New Roman" panose="02020603050405020304" pitchFamily="18" charset="0"/>
                </a:rPr>
                <a:t>tages</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20-40 bar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Concentrate recycle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Internally staged design (ISD) </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Closed circuit </a:t>
              </a:r>
              <a:endPar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Membrane type:                                     </a:t>
              </a:r>
              <a:r>
                <a:rPr kumimoji="0" lang="zh-TW" altLang="en-US" sz="18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Times New Roman" panose="02020603050405020304" pitchFamily="18" charset="0"/>
                </a:rPr>
                <a:t>        </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      NF90,</a:t>
              </a:r>
              <a:r>
                <a:rPr kumimoji="0" lang="zh-TW" altLang="en-US" sz="18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Times New Roman" panose="02020603050405020304" pitchFamily="18" charset="0"/>
                </a:rPr>
                <a:t> </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NF200</a:t>
              </a:r>
              <a:r>
                <a:rPr kumimoji="0" lang="en-US" altLang="zh-TW" sz="18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Times New Roman" panose="02020603050405020304" pitchFamily="18" charset="0"/>
                </a:rPr>
                <a:t>,</a:t>
              </a:r>
              <a:r>
                <a:rPr kumimoji="0" lang="zh-TW" altLang="en-US" sz="18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Times New Roman" panose="02020603050405020304" pitchFamily="18" charset="0"/>
                </a:rPr>
                <a:t> </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BW30</a:t>
              </a:r>
            </a:p>
          </p:txBody>
        </p:sp>
        <p:sp>
          <p:nvSpPr>
            <p:cNvPr id="564" name="TextBox 563">
              <a:extLst>
                <a:ext uri="{FF2B5EF4-FFF2-40B4-BE49-F238E27FC236}">
                  <a16:creationId xmlns:a16="http://schemas.microsoft.com/office/drawing/2014/main" id="{3B0F5018-4896-9D2E-57DD-5B3194922A34}"/>
                </a:ext>
              </a:extLst>
            </p:cNvPr>
            <p:cNvSpPr txBox="1"/>
            <p:nvPr/>
          </p:nvSpPr>
          <p:spPr>
            <a:xfrm>
              <a:off x="139697" y="412234"/>
              <a:ext cx="4887201" cy="461665"/>
            </a:xfrm>
            <a:prstGeom prst="rect">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p:spPr>
          <p:txBody>
            <a:bodyPr wrap="square">
              <a:spAutoFit/>
            </a:bodyP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ptos" panose="02110004020202020204"/>
                  <a:ea typeface="+mn-ea"/>
                  <a:cs typeface="+mn-cs"/>
                </a:rPr>
                <a:t>Input</a:t>
              </a:r>
            </a:p>
          </p:txBody>
        </p:sp>
      </p:grpSp>
      <p:grpSp>
        <p:nvGrpSpPr>
          <p:cNvPr id="565" name="Group 564">
            <a:extLst>
              <a:ext uri="{FF2B5EF4-FFF2-40B4-BE49-F238E27FC236}">
                <a16:creationId xmlns:a16="http://schemas.microsoft.com/office/drawing/2014/main" id="{CC2849A1-47F2-D36C-6773-C57DE578D842}"/>
              </a:ext>
            </a:extLst>
          </p:cNvPr>
          <p:cNvGrpSpPr/>
          <p:nvPr/>
        </p:nvGrpSpPr>
        <p:grpSpPr>
          <a:xfrm>
            <a:off x="7116735" y="1036643"/>
            <a:ext cx="4982499" cy="3320596"/>
            <a:chOff x="7406315" y="412234"/>
            <a:chExt cx="3936797" cy="3320596"/>
          </a:xfrm>
        </p:grpSpPr>
        <p:sp>
          <p:nvSpPr>
            <p:cNvPr id="566" name="TextBox 565">
              <a:extLst>
                <a:ext uri="{FF2B5EF4-FFF2-40B4-BE49-F238E27FC236}">
                  <a16:creationId xmlns:a16="http://schemas.microsoft.com/office/drawing/2014/main" id="{2B125762-0C83-F0F8-9FF9-FE617E653105}"/>
                </a:ext>
              </a:extLst>
            </p:cNvPr>
            <p:cNvSpPr txBox="1"/>
            <p:nvPr/>
          </p:nvSpPr>
          <p:spPr>
            <a:xfrm>
              <a:off x="7413167" y="870508"/>
              <a:ext cx="3929945" cy="2862322"/>
            </a:xfrm>
            <a:prstGeom prst="rect">
              <a:avLst/>
            </a:prstGeom>
            <a:noFill/>
            <a:ln w="19050" cap="flat" cmpd="sng" algn="ctr">
              <a:solidFill>
                <a:srgbClr val="0F9ED5"/>
              </a:solidFill>
              <a:prstDash val="solid"/>
              <a:miter lim="800000"/>
            </a:ln>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Flowrate (m</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3</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/h): Feed, Conc., Permeate</a:t>
              </a:r>
              <a:endPar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Perm Flux (LMH)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Recovery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Feed pressure (bar)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Water quality: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TDS</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 </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(mg/L): Feed, Conc., Perm.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Ion concentration: Feed, Conc. Perm.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pH</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Utility &amp; Chemical cost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SEC (kWh/m</a:t>
              </a:r>
              <a:r>
                <a:rPr kumimoji="0" lang="en-US" sz="1800" b="0" i="0" u="none" strike="noStrike" kern="0" cap="none" spc="0" normalizeH="0" baseline="30000" noProof="0" dirty="0">
                  <a:ln>
                    <a:noFill/>
                  </a:ln>
                  <a:solidFill>
                    <a:prstClr val="black"/>
                  </a:solidFill>
                  <a:effectLst/>
                  <a:uLnTx/>
                  <a:uFillTx/>
                  <a:latin typeface="Aptos" panose="02110004020202020204"/>
                  <a:ea typeface="+mn-ea"/>
                  <a:cs typeface="Times New Roman" panose="02020603050405020304" pitchFamily="18" charset="0"/>
                </a:rPr>
                <a:t>3</a:t>
              </a:r>
              <a:r>
                <a:rPr kumimoji="0" lang="en-US" sz="1800" b="0" i="0" u="none" strike="noStrike" kern="0" cap="none" spc="0" normalizeH="0" baseline="0" noProof="0" dirty="0">
                  <a:ln>
                    <a:noFill/>
                  </a:ln>
                  <a:solidFill>
                    <a:prstClr val="black"/>
                  </a:solidFill>
                  <a:effectLst/>
                  <a:uLnTx/>
                  <a:uFillTx/>
                  <a:latin typeface="Aptos" panose="02110004020202020204"/>
                  <a:ea typeface="+mn-ea"/>
                  <a:cs typeface="Times New Roman" panose="02020603050405020304" pitchFamily="18" charset="0"/>
                </a:rPr>
                <a:t>)</a:t>
              </a:r>
            </a:p>
          </p:txBody>
        </p:sp>
        <p:sp>
          <p:nvSpPr>
            <p:cNvPr id="567" name="TextBox 566">
              <a:extLst>
                <a:ext uri="{FF2B5EF4-FFF2-40B4-BE49-F238E27FC236}">
                  <a16:creationId xmlns:a16="http://schemas.microsoft.com/office/drawing/2014/main" id="{55F103BA-A65D-5590-DFBB-2F4A4AEAFF4B}"/>
                </a:ext>
              </a:extLst>
            </p:cNvPr>
            <p:cNvSpPr txBox="1"/>
            <p:nvPr/>
          </p:nvSpPr>
          <p:spPr>
            <a:xfrm>
              <a:off x="7406315" y="412234"/>
              <a:ext cx="3936796" cy="461665"/>
            </a:xfrm>
            <a:prstGeom prst="rect">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ptos" panose="02110004020202020204"/>
                  <a:ea typeface="+mn-ea"/>
                  <a:cs typeface="+mn-cs"/>
                </a:rPr>
                <a:t>Output</a:t>
              </a:r>
            </a:p>
          </p:txBody>
        </p:sp>
      </p:grpSp>
      <p:grpSp>
        <p:nvGrpSpPr>
          <p:cNvPr id="568" name="Group 567">
            <a:extLst>
              <a:ext uri="{FF2B5EF4-FFF2-40B4-BE49-F238E27FC236}">
                <a16:creationId xmlns:a16="http://schemas.microsoft.com/office/drawing/2014/main" id="{EA013585-3FAE-73DE-473A-823C1F64F0BA}"/>
              </a:ext>
            </a:extLst>
          </p:cNvPr>
          <p:cNvGrpSpPr/>
          <p:nvPr/>
        </p:nvGrpSpPr>
        <p:grpSpPr>
          <a:xfrm>
            <a:off x="4859926" y="2601735"/>
            <a:ext cx="2356789" cy="1463040"/>
            <a:chOff x="4935486" y="2464421"/>
            <a:chExt cx="2356789" cy="1463040"/>
          </a:xfrm>
        </p:grpSpPr>
        <p:sp>
          <p:nvSpPr>
            <p:cNvPr id="569" name="Right Arrow 568">
              <a:extLst>
                <a:ext uri="{FF2B5EF4-FFF2-40B4-BE49-F238E27FC236}">
                  <a16:creationId xmlns:a16="http://schemas.microsoft.com/office/drawing/2014/main" id="{BEA12E2D-9134-EFE3-F884-953299A5FF41}"/>
                </a:ext>
              </a:extLst>
            </p:cNvPr>
            <p:cNvSpPr/>
            <p:nvPr/>
          </p:nvSpPr>
          <p:spPr>
            <a:xfrm>
              <a:off x="4935486" y="2877632"/>
              <a:ext cx="419100" cy="673100"/>
            </a:xfrm>
            <a:prstGeom prst="rightArrow">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570" name="Oval 569">
              <a:extLst>
                <a:ext uri="{FF2B5EF4-FFF2-40B4-BE49-F238E27FC236}">
                  <a16:creationId xmlns:a16="http://schemas.microsoft.com/office/drawing/2014/main" id="{5B1A6B20-C296-6347-20FF-3D2C8115A48B}"/>
                </a:ext>
              </a:extLst>
            </p:cNvPr>
            <p:cNvSpPr>
              <a:spLocks/>
            </p:cNvSpPr>
            <p:nvPr/>
          </p:nvSpPr>
          <p:spPr>
            <a:xfrm>
              <a:off x="5364480" y="2464421"/>
              <a:ext cx="1463040" cy="1463040"/>
            </a:xfrm>
            <a:prstGeom prst="ellipse">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ptos" panose="02110004020202020204"/>
                  <a:ea typeface="+mn-ea"/>
                  <a:cs typeface="+mn-cs"/>
                </a:rPr>
                <a:t>WAVE</a:t>
              </a:r>
            </a:p>
          </p:txBody>
        </p:sp>
        <p:sp>
          <p:nvSpPr>
            <p:cNvPr id="571" name="Right Arrow 570">
              <a:extLst>
                <a:ext uri="{FF2B5EF4-FFF2-40B4-BE49-F238E27FC236}">
                  <a16:creationId xmlns:a16="http://schemas.microsoft.com/office/drawing/2014/main" id="{2787B35B-6F1B-3CB8-F24A-F84115F8ADB1}"/>
                </a:ext>
              </a:extLst>
            </p:cNvPr>
            <p:cNvSpPr/>
            <p:nvPr/>
          </p:nvSpPr>
          <p:spPr>
            <a:xfrm>
              <a:off x="6873175" y="2922989"/>
              <a:ext cx="419100" cy="673100"/>
            </a:xfrm>
            <a:prstGeom prst="rightArrow">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grpSp>
      <p:sp>
        <p:nvSpPr>
          <p:cNvPr id="572" name="Title 1">
            <a:extLst>
              <a:ext uri="{FF2B5EF4-FFF2-40B4-BE49-F238E27FC236}">
                <a16:creationId xmlns:a16="http://schemas.microsoft.com/office/drawing/2014/main" id="{4B1FAD7F-421B-608A-82E3-8B598A7551E1}"/>
              </a:ext>
            </a:extLst>
          </p:cNvPr>
          <p:cNvSpPr txBox="1">
            <a:spLocks/>
          </p:cNvSpPr>
          <p:nvPr/>
        </p:nvSpPr>
        <p:spPr>
          <a:xfrm>
            <a:off x="643467" y="19958"/>
            <a:ext cx="10905067"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Nanofiltration (NF) Modeling</a:t>
            </a:r>
          </a:p>
        </p:txBody>
      </p:sp>
      <p:sp>
        <p:nvSpPr>
          <p:cNvPr id="573" name="TextBox 572">
            <a:extLst>
              <a:ext uri="{FF2B5EF4-FFF2-40B4-BE49-F238E27FC236}">
                <a16:creationId xmlns:a16="http://schemas.microsoft.com/office/drawing/2014/main" id="{EF4DABE4-F4A6-FD44-7556-D8EE14E17A84}"/>
              </a:ext>
            </a:extLst>
          </p:cNvPr>
          <p:cNvSpPr txBox="1"/>
          <p:nvPr/>
        </p:nvSpPr>
        <p:spPr>
          <a:xfrm>
            <a:off x="5870472" y="4028628"/>
            <a:ext cx="924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DuPont</a:t>
            </a:r>
          </a:p>
        </p:txBody>
      </p:sp>
      <p:grpSp>
        <p:nvGrpSpPr>
          <p:cNvPr id="15" name="Group 14">
            <a:extLst>
              <a:ext uri="{FF2B5EF4-FFF2-40B4-BE49-F238E27FC236}">
                <a16:creationId xmlns:a16="http://schemas.microsoft.com/office/drawing/2014/main" id="{1124F4A1-A694-E1EB-B76C-2D4BA43A88E5}"/>
              </a:ext>
            </a:extLst>
          </p:cNvPr>
          <p:cNvGrpSpPr/>
          <p:nvPr/>
        </p:nvGrpSpPr>
        <p:grpSpPr>
          <a:xfrm>
            <a:off x="7143941" y="4533089"/>
            <a:ext cx="4131296" cy="2159541"/>
            <a:chOff x="7143941" y="4533089"/>
            <a:chExt cx="4131296" cy="2159541"/>
          </a:xfrm>
        </p:grpSpPr>
        <p:pic>
          <p:nvPicPr>
            <p:cNvPr id="2" name="Picture 1" descr="A close-up of a membrane&#10;&#10;AI-generated content may be incorrect.">
              <a:extLst>
                <a:ext uri="{FF2B5EF4-FFF2-40B4-BE49-F238E27FC236}">
                  <a16:creationId xmlns:a16="http://schemas.microsoft.com/office/drawing/2014/main" id="{431AF81C-5F4E-F7E8-CA9B-13898D4981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3941" y="4533089"/>
              <a:ext cx="4131296" cy="2159541"/>
            </a:xfrm>
            <a:prstGeom prst="rect">
              <a:avLst/>
            </a:prstGeom>
          </p:spPr>
        </p:pic>
        <p:sp>
          <p:nvSpPr>
            <p:cNvPr id="14" name="Rectangle 13">
              <a:extLst>
                <a:ext uri="{FF2B5EF4-FFF2-40B4-BE49-F238E27FC236}">
                  <a16:creationId xmlns:a16="http://schemas.microsoft.com/office/drawing/2014/main" id="{127F06B9-AF89-D6B0-D8F1-7B19451F62B8}"/>
                </a:ext>
              </a:extLst>
            </p:cNvPr>
            <p:cNvSpPr/>
            <p:nvPr/>
          </p:nvSpPr>
          <p:spPr>
            <a:xfrm>
              <a:off x="9376011" y="4578824"/>
              <a:ext cx="334371" cy="2047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033190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3B0CD-CB92-3B21-C26C-6FF75C5E5306}"/>
            </a:ext>
          </a:extLst>
        </p:cNvPr>
        <p:cNvGrpSpPr/>
        <p:nvPr/>
      </p:nvGrpSpPr>
      <p:grpSpPr>
        <a:xfrm>
          <a:off x="0" y="0"/>
          <a:ext cx="0" cy="0"/>
          <a:chOff x="0" y="0"/>
          <a:chExt cx="0" cy="0"/>
        </a:xfrm>
      </p:grpSpPr>
      <p:sp>
        <p:nvSpPr>
          <p:cNvPr id="954" name="Rectangle 953">
            <a:extLst>
              <a:ext uri="{FF2B5EF4-FFF2-40B4-BE49-F238E27FC236}">
                <a16:creationId xmlns:a16="http://schemas.microsoft.com/office/drawing/2014/main" id="{351D3595-FD60-C659-890C-850DC2C9AE5F}"/>
              </a:ext>
            </a:extLst>
          </p:cNvPr>
          <p:cNvSpPr/>
          <p:nvPr/>
        </p:nvSpPr>
        <p:spPr>
          <a:xfrm>
            <a:off x="6263833" y="2770909"/>
            <a:ext cx="532436" cy="1939636"/>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53" name="Rectangle 952">
            <a:extLst>
              <a:ext uri="{FF2B5EF4-FFF2-40B4-BE49-F238E27FC236}">
                <a16:creationId xmlns:a16="http://schemas.microsoft.com/office/drawing/2014/main" id="{1E0AF35D-4CE5-84A8-2A7F-A181D67138A1}"/>
              </a:ext>
            </a:extLst>
          </p:cNvPr>
          <p:cNvSpPr/>
          <p:nvPr/>
        </p:nvSpPr>
        <p:spPr>
          <a:xfrm>
            <a:off x="428263" y="2245489"/>
            <a:ext cx="532436" cy="3078865"/>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7" name="Slide Number Placeholder 17">
            <a:extLst>
              <a:ext uri="{FF2B5EF4-FFF2-40B4-BE49-F238E27FC236}">
                <a16:creationId xmlns:a16="http://schemas.microsoft.com/office/drawing/2014/main" id="{C004C8C5-D60C-FB02-7B4F-C8A053D04EBD}"/>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sp>
        <p:nvSpPr>
          <p:cNvPr id="4" name="Title 1">
            <a:extLst>
              <a:ext uri="{FF2B5EF4-FFF2-40B4-BE49-F238E27FC236}">
                <a16:creationId xmlns:a16="http://schemas.microsoft.com/office/drawing/2014/main" id="{C3F6E0BB-BD54-494E-6093-C7B3AF84AC2F}"/>
              </a:ext>
            </a:extLst>
          </p:cNvPr>
          <p:cNvSpPr txBox="1">
            <a:spLocks/>
          </p:cNvSpPr>
          <p:nvPr/>
        </p:nvSpPr>
        <p:spPr>
          <a:xfrm>
            <a:off x="3588545" y="36000"/>
            <a:ext cx="5014911"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1S vs. 1S-CR</a:t>
            </a:r>
          </a:p>
        </p:txBody>
      </p:sp>
      <p:grpSp>
        <p:nvGrpSpPr>
          <p:cNvPr id="395" name="Group 394">
            <a:extLst>
              <a:ext uri="{FF2B5EF4-FFF2-40B4-BE49-F238E27FC236}">
                <a16:creationId xmlns:a16="http://schemas.microsoft.com/office/drawing/2014/main" id="{1CD163F1-5FB5-0750-CB2A-2CB7F1D364BC}"/>
              </a:ext>
            </a:extLst>
          </p:cNvPr>
          <p:cNvGrpSpPr>
            <a:grpSpLocks noChangeAspect="1"/>
          </p:cNvGrpSpPr>
          <p:nvPr/>
        </p:nvGrpSpPr>
        <p:grpSpPr>
          <a:xfrm>
            <a:off x="517732" y="2051882"/>
            <a:ext cx="4938842" cy="3931920"/>
            <a:chOff x="1220177" y="135248"/>
            <a:chExt cx="2320103" cy="1847088"/>
          </a:xfrm>
        </p:grpSpPr>
        <p:pic>
          <p:nvPicPr>
            <p:cNvPr id="396" name="Picture 395">
              <a:extLst>
                <a:ext uri="{FF2B5EF4-FFF2-40B4-BE49-F238E27FC236}">
                  <a16:creationId xmlns:a16="http://schemas.microsoft.com/office/drawing/2014/main" id="{466D9256-CC34-A4FA-C1C7-2C4570A81468}"/>
                </a:ext>
              </a:extLst>
            </p:cNvPr>
            <p:cNvPicPr>
              <a:picLocks noChangeAspect="1"/>
            </p:cNvPicPr>
            <p:nvPr/>
          </p:nvPicPr>
          <p:blipFill>
            <a:blip r:embed="rId3"/>
            <a:srcRect r="36510"/>
            <a:stretch>
              <a:fillRect/>
            </a:stretch>
          </p:blipFill>
          <p:spPr>
            <a:xfrm>
              <a:off x="1220177" y="135248"/>
              <a:ext cx="2320103" cy="1847088"/>
            </a:xfrm>
            <a:prstGeom prst="rect">
              <a:avLst/>
            </a:prstGeom>
          </p:spPr>
        </p:pic>
        <p:grpSp>
          <p:nvGrpSpPr>
            <p:cNvPr id="397" name="Group 396">
              <a:extLst>
                <a:ext uri="{FF2B5EF4-FFF2-40B4-BE49-F238E27FC236}">
                  <a16:creationId xmlns:a16="http://schemas.microsoft.com/office/drawing/2014/main" id="{9236968B-9A93-DDA6-9A58-289F33DADFDE}"/>
                </a:ext>
              </a:extLst>
            </p:cNvPr>
            <p:cNvGrpSpPr/>
            <p:nvPr/>
          </p:nvGrpSpPr>
          <p:grpSpPr>
            <a:xfrm>
              <a:off x="1566069" y="228469"/>
              <a:ext cx="1841095" cy="1350065"/>
              <a:chOff x="540973" y="413507"/>
              <a:chExt cx="1856061" cy="1361040"/>
            </a:xfrm>
          </p:grpSpPr>
          <p:grpSp>
            <p:nvGrpSpPr>
              <p:cNvPr id="398" name="Group 397">
                <a:extLst>
                  <a:ext uri="{FF2B5EF4-FFF2-40B4-BE49-F238E27FC236}">
                    <a16:creationId xmlns:a16="http://schemas.microsoft.com/office/drawing/2014/main" id="{CCD8B0AF-C746-0AE1-3BD8-D321BC2B69D7}"/>
                  </a:ext>
                </a:extLst>
              </p:cNvPr>
              <p:cNvGrpSpPr>
                <a:grpSpLocks noChangeAspect="1"/>
              </p:cNvGrpSpPr>
              <p:nvPr/>
            </p:nvGrpSpPr>
            <p:grpSpPr>
              <a:xfrm>
                <a:off x="540973" y="413507"/>
                <a:ext cx="1856061" cy="1361040"/>
                <a:chOff x="3458000" y="1406192"/>
                <a:chExt cx="3987207" cy="2923792"/>
              </a:xfrm>
            </p:grpSpPr>
            <p:grpSp>
              <p:nvGrpSpPr>
                <p:cNvPr id="402" name="Group 401">
                  <a:extLst>
                    <a:ext uri="{FF2B5EF4-FFF2-40B4-BE49-F238E27FC236}">
                      <a16:creationId xmlns:a16="http://schemas.microsoft.com/office/drawing/2014/main" id="{BE4A8D50-D4E0-91C3-44FD-3734EA2334CB}"/>
                    </a:ext>
                  </a:extLst>
                </p:cNvPr>
                <p:cNvGrpSpPr/>
                <p:nvPr/>
              </p:nvGrpSpPr>
              <p:grpSpPr>
                <a:xfrm>
                  <a:off x="3458000" y="1406192"/>
                  <a:ext cx="3987207" cy="2923792"/>
                  <a:chOff x="3361019" y="1821828"/>
                  <a:chExt cx="3987207" cy="2923792"/>
                </a:xfrm>
              </p:grpSpPr>
              <p:cxnSp>
                <p:nvCxnSpPr>
                  <p:cNvPr id="406" name="Straight Connector 405">
                    <a:extLst>
                      <a:ext uri="{FF2B5EF4-FFF2-40B4-BE49-F238E27FC236}">
                        <a16:creationId xmlns:a16="http://schemas.microsoft.com/office/drawing/2014/main" id="{DBDC8FC4-3925-4562-0E9F-D13389285672}"/>
                      </a:ext>
                    </a:extLst>
                  </p:cNvPr>
                  <p:cNvCxnSpPr>
                    <a:cxnSpLocks/>
                  </p:cNvCxnSpPr>
                  <p:nvPr/>
                </p:nvCxnSpPr>
                <p:spPr>
                  <a:xfrm>
                    <a:off x="6192624" y="3270738"/>
                    <a:ext cx="0" cy="1474882"/>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07" name="Straight Arrow Connector 406">
                    <a:extLst>
                      <a:ext uri="{FF2B5EF4-FFF2-40B4-BE49-F238E27FC236}">
                        <a16:creationId xmlns:a16="http://schemas.microsoft.com/office/drawing/2014/main" id="{636085B4-92D4-C91A-3DEF-0C818F66C710}"/>
                      </a:ext>
                    </a:extLst>
                  </p:cNvPr>
                  <p:cNvCxnSpPr>
                    <a:cxnSpLocks/>
                  </p:cNvCxnSpPr>
                  <p:nvPr/>
                </p:nvCxnSpPr>
                <p:spPr>
                  <a:xfrm>
                    <a:off x="3366198" y="2829698"/>
                    <a:ext cx="2934118" cy="0"/>
                  </a:xfrm>
                  <a:prstGeom prst="straightConnector1">
                    <a:avLst/>
                  </a:prstGeom>
                  <a:ln>
                    <a:solidFill>
                      <a:schemeClr val="tx1"/>
                    </a:solidFill>
                    <a:prstDash val="sysDot"/>
                    <a:tailEnd type="none" w="med" len="med"/>
                  </a:ln>
                </p:spPr>
                <p:style>
                  <a:lnRef idx="2">
                    <a:schemeClr val="accent1"/>
                  </a:lnRef>
                  <a:fillRef idx="0">
                    <a:schemeClr val="accent1"/>
                  </a:fillRef>
                  <a:effectRef idx="1">
                    <a:schemeClr val="accent1"/>
                  </a:effectRef>
                  <a:fontRef idx="minor">
                    <a:schemeClr val="tx1"/>
                  </a:fontRef>
                </p:style>
              </p:cxnSp>
              <p:sp>
                <p:nvSpPr>
                  <p:cNvPr id="408" name="TextBox 407">
                    <a:extLst>
                      <a:ext uri="{FF2B5EF4-FFF2-40B4-BE49-F238E27FC236}">
                        <a16:creationId xmlns:a16="http://schemas.microsoft.com/office/drawing/2014/main" id="{B6EAFCB6-8DE5-C064-E5DD-0DE838366D48}"/>
                      </a:ext>
                    </a:extLst>
                  </p:cNvPr>
                  <p:cNvSpPr txBox="1"/>
                  <p:nvPr/>
                </p:nvSpPr>
                <p:spPr>
                  <a:xfrm>
                    <a:off x="3361019" y="1821828"/>
                    <a:ext cx="1592014" cy="3444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Helvetica" pitchFamily="2" charset="0"/>
                        <a:ea typeface="+mn-ea"/>
                        <a:cs typeface="+mn-cs"/>
                      </a:rPr>
                      <a:t>Max. pressure</a:t>
                    </a:r>
                  </a:p>
                </p:txBody>
              </p:sp>
              <p:cxnSp>
                <p:nvCxnSpPr>
                  <p:cNvPr id="409" name="Straight Connector 408">
                    <a:extLst>
                      <a:ext uri="{FF2B5EF4-FFF2-40B4-BE49-F238E27FC236}">
                        <a16:creationId xmlns:a16="http://schemas.microsoft.com/office/drawing/2014/main" id="{AEAECDB6-19EB-A673-C5F1-592D29139B2C}"/>
                      </a:ext>
                    </a:extLst>
                  </p:cNvPr>
                  <p:cNvCxnSpPr>
                    <a:cxnSpLocks/>
                  </p:cNvCxnSpPr>
                  <p:nvPr/>
                </p:nvCxnSpPr>
                <p:spPr>
                  <a:xfrm>
                    <a:off x="6852650" y="2206870"/>
                    <a:ext cx="0" cy="2505808"/>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10" name="TextBox 409">
                    <a:extLst>
                      <a:ext uri="{FF2B5EF4-FFF2-40B4-BE49-F238E27FC236}">
                        <a16:creationId xmlns:a16="http://schemas.microsoft.com/office/drawing/2014/main" id="{24EBBD4D-9A7E-D4D8-C34A-C6727E816E54}"/>
                      </a:ext>
                    </a:extLst>
                  </p:cNvPr>
                  <p:cNvSpPr txBox="1"/>
                  <p:nvPr/>
                </p:nvSpPr>
                <p:spPr>
                  <a:xfrm>
                    <a:off x="5969851" y="2192667"/>
                    <a:ext cx="1378375" cy="3131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CR = 70, 50 %</a:t>
                    </a:r>
                  </a:p>
                </p:txBody>
              </p:sp>
            </p:grpSp>
            <p:cxnSp>
              <p:nvCxnSpPr>
                <p:cNvPr id="403" name="Straight Arrow Connector 402">
                  <a:extLst>
                    <a:ext uri="{FF2B5EF4-FFF2-40B4-BE49-F238E27FC236}">
                      <a16:creationId xmlns:a16="http://schemas.microsoft.com/office/drawing/2014/main" id="{65A6EE32-0D40-378A-1B5E-47391D1F6879}"/>
                    </a:ext>
                  </a:extLst>
                </p:cNvPr>
                <p:cNvCxnSpPr>
                  <a:cxnSpLocks/>
                </p:cNvCxnSpPr>
                <p:nvPr/>
              </p:nvCxnSpPr>
              <p:spPr>
                <a:xfrm>
                  <a:off x="6335969" y="3552626"/>
                  <a:ext cx="572173"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04" name="TextBox 403">
                  <a:extLst>
                    <a:ext uri="{FF2B5EF4-FFF2-40B4-BE49-F238E27FC236}">
                      <a16:creationId xmlns:a16="http://schemas.microsoft.com/office/drawing/2014/main" id="{C8EDB0B1-8224-4219-FC7F-DE04CC75E1A9}"/>
                    </a:ext>
                  </a:extLst>
                </p:cNvPr>
                <p:cNvSpPr txBox="1"/>
                <p:nvPr/>
              </p:nvSpPr>
              <p:spPr>
                <a:xfrm>
                  <a:off x="5830571" y="3616020"/>
                  <a:ext cx="1595733" cy="657551"/>
                </a:xfrm>
                <a:prstGeom prst="rect">
                  <a:avLst/>
                </a:prstGeom>
                <a:solidFill>
                  <a:srgbClr val="FFFFFF">
                    <a:alpha val="52157"/>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Helvetica" pitchFamily="2" charset="0"/>
                      <a:ea typeface="+mn-ea"/>
                      <a:cs typeface="+mn-cs"/>
                    </a:rPr>
                    <a:t>Higher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Helvetica" pitchFamily="2" charset="0"/>
                      <a:ea typeface="+mn-ea"/>
                      <a:cs typeface="+mn-cs"/>
                    </a:rPr>
                    <a:t>Recovery%</a:t>
                  </a:r>
                </a:p>
              </p:txBody>
            </p:sp>
            <p:sp>
              <p:nvSpPr>
                <p:cNvPr id="405" name="TextBox 404">
                  <a:extLst>
                    <a:ext uri="{FF2B5EF4-FFF2-40B4-BE49-F238E27FC236}">
                      <a16:creationId xmlns:a16="http://schemas.microsoft.com/office/drawing/2014/main" id="{13CA5056-5F52-3790-3047-00CEB9762702}"/>
                    </a:ext>
                  </a:extLst>
                </p:cNvPr>
                <p:cNvSpPr txBox="1"/>
                <p:nvPr/>
              </p:nvSpPr>
              <p:spPr>
                <a:xfrm>
                  <a:off x="5516011" y="2564393"/>
                  <a:ext cx="1881748" cy="313120"/>
                </a:xfrm>
                <a:prstGeom prst="rect">
                  <a:avLst/>
                </a:prstGeom>
                <a:solidFill>
                  <a:srgbClr val="FFFFFF">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CR = 70, 50, 30 %</a:t>
                  </a:r>
                </a:p>
              </p:txBody>
            </p:sp>
          </p:grpSp>
          <p:cxnSp>
            <p:nvCxnSpPr>
              <p:cNvPr id="399" name="Straight Connector 398">
                <a:extLst>
                  <a:ext uri="{FF2B5EF4-FFF2-40B4-BE49-F238E27FC236}">
                    <a16:creationId xmlns:a16="http://schemas.microsoft.com/office/drawing/2014/main" id="{079F4A27-94A1-5B9A-5FA2-8F202B63271F}"/>
                  </a:ext>
                </a:extLst>
              </p:cNvPr>
              <p:cNvCxnSpPr>
                <a:cxnSpLocks/>
              </p:cNvCxnSpPr>
              <p:nvPr/>
            </p:nvCxnSpPr>
            <p:spPr>
              <a:xfrm flipH="1">
                <a:off x="1869725" y="899805"/>
                <a:ext cx="91065" cy="97915"/>
              </a:xfrm>
              <a:prstGeom prst="line">
                <a:avLst/>
              </a:prstGeom>
              <a:ln>
                <a:solidFill>
                  <a:schemeClr val="bg1">
                    <a:lumMod val="50000"/>
                  </a:schemeClr>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C5150C28-4664-D0CC-9193-D925F2A795E4}"/>
                  </a:ext>
                </a:extLst>
              </p:cNvPr>
              <p:cNvCxnSpPr>
                <a:cxnSpLocks/>
              </p:cNvCxnSpPr>
              <p:nvPr/>
            </p:nvCxnSpPr>
            <p:spPr>
              <a:xfrm>
                <a:off x="2042096" y="895023"/>
                <a:ext cx="90870" cy="100436"/>
              </a:xfrm>
              <a:prstGeom prst="line">
                <a:avLst/>
              </a:prstGeom>
              <a:ln>
                <a:solidFill>
                  <a:schemeClr val="bg1">
                    <a:lumMod val="50000"/>
                  </a:schemeClr>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01BF851D-C983-3459-84DD-61C15FEFB5E6}"/>
                  </a:ext>
                </a:extLst>
              </p:cNvPr>
              <p:cNvCxnSpPr>
                <a:cxnSpLocks/>
              </p:cNvCxnSpPr>
              <p:nvPr/>
            </p:nvCxnSpPr>
            <p:spPr>
              <a:xfrm>
                <a:off x="1998257" y="894226"/>
                <a:ext cx="0" cy="106414"/>
              </a:xfrm>
              <a:prstGeom prst="line">
                <a:avLst/>
              </a:prstGeom>
              <a:ln>
                <a:solidFill>
                  <a:schemeClr val="bg1">
                    <a:lumMod val="50000"/>
                  </a:schemeClr>
                </a:solidFill>
                <a:headEnd type="none" w="sm" len="sm"/>
                <a:tailEnd type="triangle" w="sm" len="sm"/>
              </a:ln>
            </p:spPr>
            <p:style>
              <a:lnRef idx="2">
                <a:schemeClr val="accent1"/>
              </a:lnRef>
              <a:fillRef idx="0">
                <a:schemeClr val="accent1"/>
              </a:fillRef>
              <a:effectRef idx="1">
                <a:schemeClr val="accent1"/>
              </a:effectRef>
              <a:fontRef idx="minor">
                <a:schemeClr val="tx1"/>
              </a:fontRef>
            </p:style>
          </p:cxnSp>
        </p:grpSp>
      </p:grpSp>
      <p:grpSp>
        <p:nvGrpSpPr>
          <p:cNvPr id="665" name="Group 664">
            <a:extLst>
              <a:ext uri="{FF2B5EF4-FFF2-40B4-BE49-F238E27FC236}">
                <a16:creationId xmlns:a16="http://schemas.microsoft.com/office/drawing/2014/main" id="{F76F38B1-C6DC-D258-6A02-A4778464CCE2}"/>
              </a:ext>
            </a:extLst>
          </p:cNvPr>
          <p:cNvGrpSpPr/>
          <p:nvPr/>
        </p:nvGrpSpPr>
        <p:grpSpPr>
          <a:xfrm>
            <a:off x="6507366" y="760047"/>
            <a:ext cx="5358387" cy="699695"/>
            <a:chOff x="312718" y="1161860"/>
            <a:chExt cx="5358387" cy="699695"/>
          </a:xfrm>
        </p:grpSpPr>
        <p:grpSp>
          <p:nvGrpSpPr>
            <p:cNvPr id="909" name="Group 908">
              <a:extLst>
                <a:ext uri="{FF2B5EF4-FFF2-40B4-BE49-F238E27FC236}">
                  <a16:creationId xmlns:a16="http://schemas.microsoft.com/office/drawing/2014/main" id="{41D740C7-BA18-6183-04DC-8175F6DC5503}"/>
                </a:ext>
              </a:extLst>
            </p:cNvPr>
            <p:cNvGrpSpPr/>
            <p:nvPr/>
          </p:nvGrpSpPr>
          <p:grpSpPr>
            <a:xfrm>
              <a:off x="1497412" y="1250532"/>
              <a:ext cx="4173693" cy="611023"/>
              <a:chOff x="1497412" y="1250532"/>
              <a:chExt cx="4173693" cy="611023"/>
            </a:xfrm>
          </p:grpSpPr>
          <p:grpSp>
            <p:nvGrpSpPr>
              <p:cNvPr id="912" name="Group 911">
                <a:extLst>
                  <a:ext uri="{FF2B5EF4-FFF2-40B4-BE49-F238E27FC236}">
                    <a16:creationId xmlns:a16="http://schemas.microsoft.com/office/drawing/2014/main" id="{97FB88F6-BD01-2389-C8DA-9B8DB40D0340}"/>
                  </a:ext>
                </a:extLst>
              </p:cNvPr>
              <p:cNvGrpSpPr/>
              <p:nvPr/>
            </p:nvGrpSpPr>
            <p:grpSpPr>
              <a:xfrm>
                <a:off x="1497412" y="1250532"/>
                <a:ext cx="4173693" cy="555888"/>
                <a:chOff x="1497412" y="1250532"/>
                <a:chExt cx="4173693" cy="555888"/>
              </a:xfrm>
            </p:grpSpPr>
            <p:grpSp>
              <p:nvGrpSpPr>
                <p:cNvPr id="914" name="Group 913">
                  <a:extLst>
                    <a:ext uri="{FF2B5EF4-FFF2-40B4-BE49-F238E27FC236}">
                      <a16:creationId xmlns:a16="http://schemas.microsoft.com/office/drawing/2014/main" id="{88BCC4EF-CD95-D681-CEDD-3284CB2546C4}"/>
                    </a:ext>
                  </a:extLst>
                </p:cNvPr>
                <p:cNvGrpSpPr/>
                <p:nvPr/>
              </p:nvGrpSpPr>
              <p:grpSpPr>
                <a:xfrm>
                  <a:off x="1950496" y="1250532"/>
                  <a:ext cx="3720609" cy="467181"/>
                  <a:chOff x="3700279" y="1074892"/>
                  <a:chExt cx="8300748" cy="1042296"/>
                </a:xfrm>
              </p:grpSpPr>
              <p:sp>
                <p:nvSpPr>
                  <p:cNvPr id="927" name="TextBox 926">
                    <a:extLst>
                      <a:ext uri="{FF2B5EF4-FFF2-40B4-BE49-F238E27FC236}">
                        <a16:creationId xmlns:a16="http://schemas.microsoft.com/office/drawing/2014/main" id="{E40C452E-4133-DC3C-F19D-FBE38017FA6F}"/>
                      </a:ext>
                    </a:extLst>
                  </p:cNvPr>
                  <p:cNvSpPr txBox="1"/>
                  <p:nvPr/>
                </p:nvSpPr>
                <p:spPr>
                  <a:xfrm>
                    <a:off x="9408385" y="1499194"/>
                    <a:ext cx="2378975" cy="6179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grpSp>
                <p:nvGrpSpPr>
                  <p:cNvPr id="928" name="Group 927">
                    <a:extLst>
                      <a:ext uri="{FF2B5EF4-FFF2-40B4-BE49-F238E27FC236}">
                        <a16:creationId xmlns:a16="http://schemas.microsoft.com/office/drawing/2014/main" id="{B797CC7B-8302-E189-DFDF-A0B61AA9C2E0}"/>
                      </a:ext>
                    </a:extLst>
                  </p:cNvPr>
                  <p:cNvGrpSpPr/>
                  <p:nvPr/>
                </p:nvGrpSpPr>
                <p:grpSpPr>
                  <a:xfrm>
                    <a:off x="3700279" y="1074892"/>
                    <a:ext cx="4436402" cy="844038"/>
                    <a:chOff x="3383758" y="1411104"/>
                    <a:chExt cx="4436402" cy="844038"/>
                  </a:xfrm>
                </p:grpSpPr>
                <p:sp>
                  <p:nvSpPr>
                    <p:cNvPr id="951" name="Can 950">
                      <a:extLst>
                        <a:ext uri="{FF2B5EF4-FFF2-40B4-BE49-F238E27FC236}">
                          <a16:creationId xmlns:a16="http://schemas.microsoft.com/office/drawing/2014/main" id="{8D248EB6-41F1-BE56-B52C-B209A9019515}"/>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2" name="Can 951">
                      <a:extLst>
                        <a:ext uri="{FF2B5EF4-FFF2-40B4-BE49-F238E27FC236}">
                          <a16:creationId xmlns:a16="http://schemas.microsoft.com/office/drawing/2014/main" id="{F4C8285E-F941-476D-E604-59ED48D894DD}"/>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29" name="Group 928">
                    <a:extLst>
                      <a:ext uri="{FF2B5EF4-FFF2-40B4-BE49-F238E27FC236}">
                        <a16:creationId xmlns:a16="http://schemas.microsoft.com/office/drawing/2014/main" id="{0284F23B-E058-0480-3494-BD4E0C7C84EA}"/>
                      </a:ext>
                    </a:extLst>
                  </p:cNvPr>
                  <p:cNvGrpSpPr/>
                  <p:nvPr/>
                </p:nvGrpSpPr>
                <p:grpSpPr>
                  <a:xfrm>
                    <a:off x="3840613" y="1124631"/>
                    <a:ext cx="8160414" cy="661619"/>
                    <a:chOff x="3840613" y="1124631"/>
                    <a:chExt cx="8160414" cy="661619"/>
                  </a:xfrm>
                </p:grpSpPr>
                <p:sp>
                  <p:nvSpPr>
                    <p:cNvPr id="930" name="TextBox 929">
                      <a:extLst>
                        <a:ext uri="{FF2B5EF4-FFF2-40B4-BE49-F238E27FC236}">
                          <a16:creationId xmlns:a16="http://schemas.microsoft.com/office/drawing/2014/main" id="{68A42AE2-59A0-DFFD-293F-DA0BE413D626}"/>
                        </a:ext>
                      </a:extLst>
                    </p:cNvPr>
                    <p:cNvSpPr txBox="1"/>
                    <p:nvPr/>
                  </p:nvSpPr>
                  <p:spPr>
                    <a:xfrm>
                      <a:off x="8549686" y="1124631"/>
                      <a:ext cx="3451341" cy="61799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cxnSp>
                  <p:nvCxnSpPr>
                    <p:cNvPr id="931" name="Straight Arrow Connector 930">
                      <a:extLst>
                        <a:ext uri="{FF2B5EF4-FFF2-40B4-BE49-F238E27FC236}">
                          <a16:creationId xmlns:a16="http://schemas.microsoft.com/office/drawing/2014/main" id="{64C126D2-D9A3-E5DE-6036-80D6212E9434}"/>
                        </a:ext>
                      </a:extLst>
                    </p:cNvPr>
                    <p:cNvCxnSpPr>
                      <a:cxnSpLocks/>
                    </p:cNvCxnSpPr>
                    <p:nvPr/>
                  </p:nvCxnSpPr>
                  <p:spPr>
                    <a:xfrm>
                      <a:off x="8073350" y="1786250"/>
                      <a:ext cx="1224026" cy="0"/>
                    </a:xfrm>
                    <a:prstGeom prst="straightConnector1">
                      <a:avLst/>
                    </a:prstGeom>
                    <a:noFill/>
                    <a:ln w="38100" cap="flat" cmpd="sng" algn="ctr">
                      <a:solidFill>
                        <a:srgbClr val="FF0000"/>
                      </a:solidFill>
                      <a:prstDash val="solid"/>
                      <a:miter lim="800000"/>
                      <a:tailEnd type="triangle"/>
                    </a:ln>
                    <a:effectLst/>
                  </p:spPr>
                </p:cxnSp>
                <p:grpSp>
                  <p:nvGrpSpPr>
                    <p:cNvPr id="932" name="Group 931">
                      <a:extLst>
                        <a:ext uri="{FF2B5EF4-FFF2-40B4-BE49-F238E27FC236}">
                          <a16:creationId xmlns:a16="http://schemas.microsoft.com/office/drawing/2014/main" id="{079E0769-DCD2-CD92-C607-6AFB29B521C5}"/>
                        </a:ext>
                      </a:extLst>
                    </p:cNvPr>
                    <p:cNvGrpSpPr/>
                    <p:nvPr/>
                  </p:nvGrpSpPr>
                  <p:grpSpPr>
                    <a:xfrm>
                      <a:off x="3840613" y="1209259"/>
                      <a:ext cx="790514" cy="574040"/>
                      <a:chOff x="3550428" y="2992776"/>
                      <a:chExt cx="790514" cy="574040"/>
                    </a:xfrm>
                  </p:grpSpPr>
                  <p:sp>
                    <p:nvSpPr>
                      <p:cNvPr id="949" name="Can 948">
                        <a:extLst>
                          <a:ext uri="{FF2B5EF4-FFF2-40B4-BE49-F238E27FC236}">
                            <a16:creationId xmlns:a16="http://schemas.microsoft.com/office/drawing/2014/main" id="{C47A4D54-9E92-153F-E4F7-88056F3E835C}"/>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0" name="Can 949">
                        <a:extLst>
                          <a:ext uri="{FF2B5EF4-FFF2-40B4-BE49-F238E27FC236}">
                            <a16:creationId xmlns:a16="http://schemas.microsoft.com/office/drawing/2014/main" id="{C88F3A4B-E087-E883-71C1-D0CB55A32B5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3" name="Group 932">
                      <a:extLst>
                        <a:ext uri="{FF2B5EF4-FFF2-40B4-BE49-F238E27FC236}">
                          <a16:creationId xmlns:a16="http://schemas.microsoft.com/office/drawing/2014/main" id="{C40FADF1-30AE-24D9-7803-F4807CED2D94}"/>
                        </a:ext>
                      </a:extLst>
                    </p:cNvPr>
                    <p:cNvGrpSpPr/>
                    <p:nvPr/>
                  </p:nvGrpSpPr>
                  <p:grpSpPr>
                    <a:xfrm>
                      <a:off x="4526764" y="1209259"/>
                      <a:ext cx="790514" cy="574040"/>
                      <a:chOff x="2697480" y="2936240"/>
                      <a:chExt cx="790514" cy="574040"/>
                    </a:xfrm>
                  </p:grpSpPr>
                  <p:sp>
                    <p:nvSpPr>
                      <p:cNvPr id="947" name="Can 946">
                        <a:extLst>
                          <a:ext uri="{FF2B5EF4-FFF2-40B4-BE49-F238E27FC236}">
                            <a16:creationId xmlns:a16="http://schemas.microsoft.com/office/drawing/2014/main" id="{27A83EFA-D807-9E94-626D-11745B534FE4}"/>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8" name="Can 947">
                        <a:extLst>
                          <a:ext uri="{FF2B5EF4-FFF2-40B4-BE49-F238E27FC236}">
                            <a16:creationId xmlns:a16="http://schemas.microsoft.com/office/drawing/2014/main" id="{C96B60C1-08FA-EA58-1B01-AFFC85F243F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4" name="Group 933">
                      <a:extLst>
                        <a:ext uri="{FF2B5EF4-FFF2-40B4-BE49-F238E27FC236}">
                          <a16:creationId xmlns:a16="http://schemas.microsoft.com/office/drawing/2014/main" id="{D754E734-EB67-6DB1-023A-A20D0CE76481}"/>
                        </a:ext>
                      </a:extLst>
                    </p:cNvPr>
                    <p:cNvGrpSpPr/>
                    <p:nvPr/>
                  </p:nvGrpSpPr>
                  <p:grpSpPr>
                    <a:xfrm>
                      <a:off x="5212915" y="1209259"/>
                      <a:ext cx="790514" cy="574040"/>
                      <a:chOff x="3550428" y="2992776"/>
                      <a:chExt cx="790514" cy="574040"/>
                    </a:xfrm>
                  </p:grpSpPr>
                  <p:sp>
                    <p:nvSpPr>
                      <p:cNvPr id="945" name="Can 944">
                        <a:extLst>
                          <a:ext uri="{FF2B5EF4-FFF2-40B4-BE49-F238E27FC236}">
                            <a16:creationId xmlns:a16="http://schemas.microsoft.com/office/drawing/2014/main" id="{69DADBFF-7994-132E-793E-BBAE7637E5E6}"/>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6" name="Can 945">
                        <a:extLst>
                          <a:ext uri="{FF2B5EF4-FFF2-40B4-BE49-F238E27FC236}">
                            <a16:creationId xmlns:a16="http://schemas.microsoft.com/office/drawing/2014/main" id="{E6263646-181B-EF1F-B3D6-AE4A46B5856E}"/>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5" name="Group 934">
                      <a:extLst>
                        <a:ext uri="{FF2B5EF4-FFF2-40B4-BE49-F238E27FC236}">
                          <a16:creationId xmlns:a16="http://schemas.microsoft.com/office/drawing/2014/main" id="{A9031EAD-B87A-8723-C764-34FFF5AB618A}"/>
                        </a:ext>
                      </a:extLst>
                    </p:cNvPr>
                    <p:cNvGrpSpPr/>
                    <p:nvPr/>
                  </p:nvGrpSpPr>
                  <p:grpSpPr>
                    <a:xfrm>
                      <a:off x="5899066" y="1209259"/>
                      <a:ext cx="790514" cy="574040"/>
                      <a:chOff x="3550428" y="2992776"/>
                      <a:chExt cx="790514" cy="574040"/>
                    </a:xfrm>
                  </p:grpSpPr>
                  <p:sp>
                    <p:nvSpPr>
                      <p:cNvPr id="943" name="Can 942">
                        <a:extLst>
                          <a:ext uri="{FF2B5EF4-FFF2-40B4-BE49-F238E27FC236}">
                            <a16:creationId xmlns:a16="http://schemas.microsoft.com/office/drawing/2014/main" id="{17A18C18-57C4-C4A1-33BC-483B7962F4D7}"/>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4" name="Can 943">
                        <a:extLst>
                          <a:ext uri="{FF2B5EF4-FFF2-40B4-BE49-F238E27FC236}">
                            <a16:creationId xmlns:a16="http://schemas.microsoft.com/office/drawing/2014/main" id="{3736971B-D20C-6605-A0CA-CDEF08DA640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6" name="Group 935">
                      <a:extLst>
                        <a:ext uri="{FF2B5EF4-FFF2-40B4-BE49-F238E27FC236}">
                          <a16:creationId xmlns:a16="http://schemas.microsoft.com/office/drawing/2014/main" id="{71CEAACB-0554-05EE-FA24-B2AA2AD910B5}"/>
                        </a:ext>
                      </a:extLst>
                    </p:cNvPr>
                    <p:cNvGrpSpPr/>
                    <p:nvPr/>
                  </p:nvGrpSpPr>
                  <p:grpSpPr>
                    <a:xfrm>
                      <a:off x="6585218" y="1209258"/>
                      <a:ext cx="790512" cy="574040"/>
                      <a:chOff x="2697481" y="2936239"/>
                      <a:chExt cx="790512" cy="574040"/>
                    </a:xfrm>
                  </p:grpSpPr>
                  <p:sp>
                    <p:nvSpPr>
                      <p:cNvPr id="941" name="Can 940">
                        <a:extLst>
                          <a:ext uri="{FF2B5EF4-FFF2-40B4-BE49-F238E27FC236}">
                            <a16:creationId xmlns:a16="http://schemas.microsoft.com/office/drawing/2014/main" id="{8988084D-EECF-B1D7-F913-FF2EE1485A69}"/>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2" name="Can 941">
                        <a:extLst>
                          <a:ext uri="{FF2B5EF4-FFF2-40B4-BE49-F238E27FC236}">
                            <a16:creationId xmlns:a16="http://schemas.microsoft.com/office/drawing/2014/main" id="{82E9528D-F3FA-DAE0-5FDE-18147D33A20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7" name="Group 936">
                      <a:extLst>
                        <a:ext uri="{FF2B5EF4-FFF2-40B4-BE49-F238E27FC236}">
                          <a16:creationId xmlns:a16="http://schemas.microsoft.com/office/drawing/2014/main" id="{93E2B0FB-C68D-55F2-C57F-6347B00CC2C8}"/>
                        </a:ext>
                      </a:extLst>
                    </p:cNvPr>
                    <p:cNvGrpSpPr/>
                    <p:nvPr/>
                  </p:nvGrpSpPr>
                  <p:grpSpPr>
                    <a:xfrm>
                      <a:off x="7271370" y="1209258"/>
                      <a:ext cx="790513" cy="574041"/>
                      <a:chOff x="3550429" y="2992775"/>
                      <a:chExt cx="790513" cy="574041"/>
                    </a:xfrm>
                  </p:grpSpPr>
                  <p:sp>
                    <p:nvSpPr>
                      <p:cNvPr id="939" name="Can 938">
                        <a:extLst>
                          <a:ext uri="{FF2B5EF4-FFF2-40B4-BE49-F238E27FC236}">
                            <a16:creationId xmlns:a16="http://schemas.microsoft.com/office/drawing/2014/main" id="{F4038613-E8A0-C861-666C-B66445D6878F}"/>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0" name="Can 939">
                        <a:extLst>
                          <a:ext uri="{FF2B5EF4-FFF2-40B4-BE49-F238E27FC236}">
                            <a16:creationId xmlns:a16="http://schemas.microsoft.com/office/drawing/2014/main" id="{651C53B4-A675-61C4-AB24-2AF4E6061E9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938" name="Straight Arrow Connector 937">
                      <a:extLst>
                        <a:ext uri="{FF2B5EF4-FFF2-40B4-BE49-F238E27FC236}">
                          <a16:creationId xmlns:a16="http://schemas.microsoft.com/office/drawing/2014/main" id="{6BC8B254-4B21-1E51-E5B5-E94DFCEECF64}"/>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nvGrpSpPr>
                <p:cNvPr id="915" name="Group 914">
                  <a:extLst>
                    <a:ext uri="{FF2B5EF4-FFF2-40B4-BE49-F238E27FC236}">
                      <a16:creationId xmlns:a16="http://schemas.microsoft.com/office/drawing/2014/main" id="{282A7580-1B03-F3D3-7B1A-741E105DA6A0}"/>
                    </a:ext>
                  </a:extLst>
                </p:cNvPr>
                <p:cNvGrpSpPr>
                  <a:grpSpLocks/>
                </p:cNvGrpSpPr>
                <p:nvPr/>
              </p:nvGrpSpPr>
              <p:grpSpPr>
                <a:xfrm rot="10800000" flipV="1">
                  <a:off x="4031255" y="1526721"/>
                  <a:ext cx="182880" cy="91440"/>
                  <a:chOff x="3929956" y="1778324"/>
                  <a:chExt cx="221973" cy="118873"/>
                </a:xfrm>
              </p:grpSpPr>
              <p:sp>
                <p:nvSpPr>
                  <p:cNvPr id="925" name="Triangle 924">
                    <a:extLst>
                      <a:ext uri="{FF2B5EF4-FFF2-40B4-BE49-F238E27FC236}">
                        <a16:creationId xmlns:a16="http://schemas.microsoft.com/office/drawing/2014/main" id="{8776C3C9-BA98-1A26-136F-1B314AA983E3}"/>
                      </a:ext>
                    </a:extLst>
                  </p:cNvPr>
                  <p:cNvSpPr/>
                  <p:nvPr/>
                </p:nvSpPr>
                <p:spPr>
                  <a:xfrm rot="16200000">
                    <a:off x="4033057" y="1778325"/>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6" name="Triangle 925">
                    <a:extLst>
                      <a:ext uri="{FF2B5EF4-FFF2-40B4-BE49-F238E27FC236}">
                        <a16:creationId xmlns:a16="http://schemas.microsoft.com/office/drawing/2014/main" id="{1097E490-78A5-1F1F-B107-67E6685F2070}"/>
                      </a:ext>
                    </a:extLst>
                  </p:cNvPr>
                  <p:cNvSpPr/>
                  <p:nvPr/>
                </p:nvSpPr>
                <p:spPr>
                  <a:xfrm rot="5400000" flipH="1">
                    <a:off x="3929956" y="1778324"/>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916" name="Straight Connector 915">
                  <a:extLst>
                    <a:ext uri="{FF2B5EF4-FFF2-40B4-BE49-F238E27FC236}">
                      <a16:creationId xmlns:a16="http://schemas.microsoft.com/office/drawing/2014/main" id="{636BB3C4-8BA0-6107-760D-36D2EF5D1818}"/>
                    </a:ext>
                  </a:extLst>
                </p:cNvPr>
                <p:cNvCxnSpPr>
                  <a:cxnSpLocks/>
                </p:cNvCxnSpPr>
                <p:nvPr/>
              </p:nvCxnSpPr>
              <p:spPr>
                <a:xfrm flipH="1">
                  <a:off x="1550897" y="1757082"/>
                  <a:ext cx="2423160"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917" name="Straight Connector 916">
                  <a:extLst>
                    <a:ext uri="{FF2B5EF4-FFF2-40B4-BE49-F238E27FC236}">
                      <a16:creationId xmlns:a16="http://schemas.microsoft.com/office/drawing/2014/main" id="{EFFD0F73-344B-3468-0C26-AE32DDCFBE5B}"/>
                    </a:ext>
                  </a:extLst>
                </p:cNvPr>
                <p:cNvCxnSpPr>
                  <a:cxnSpLocks/>
                </p:cNvCxnSpPr>
                <p:nvPr/>
              </p:nvCxnSpPr>
              <p:spPr>
                <a:xfrm>
                  <a:off x="3968501" y="1563476"/>
                  <a:ext cx="0" cy="210312"/>
                </a:xfrm>
                <a:prstGeom prst="line">
                  <a:avLst/>
                </a:prstGeom>
                <a:noFill/>
                <a:ln w="38100" cap="flat" cmpd="sng" algn="ctr">
                  <a:solidFill>
                    <a:srgbClr val="FF0000"/>
                  </a:solidFill>
                  <a:prstDash val="solid"/>
                  <a:miter lim="800000"/>
                  <a:headEnd type="none" w="med" len="med"/>
                  <a:tailEnd type="none" w="med" len="med"/>
                </a:ln>
                <a:effectLst/>
              </p:spPr>
            </p:cxnSp>
            <p:grpSp>
              <p:nvGrpSpPr>
                <p:cNvPr id="918" name="Group 917">
                  <a:extLst>
                    <a:ext uri="{FF2B5EF4-FFF2-40B4-BE49-F238E27FC236}">
                      <a16:creationId xmlns:a16="http://schemas.microsoft.com/office/drawing/2014/main" id="{2F4570F9-FADA-C914-98AF-412D49D21B69}"/>
                    </a:ext>
                  </a:extLst>
                </p:cNvPr>
                <p:cNvGrpSpPr>
                  <a:grpSpLocks/>
                </p:cNvGrpSpPr>
                <p:nvPr/>
              </p:nvGrpSpPr>
              <p:grpSpPr>
                <a:xfrm rot="10800000" flipV="1">
                  <a:off x="3335455" y="1714980"/>
                  <a:ext cx="182880" cy="91440"/>
                  <a:chOff x="3929956" y="1778324"/>
                  <a:chExt cx="221973" cy="118873"/>
                </a:xfrm>
              </p:grpSpPr>
              <p:sp>
                <p:nvSpPr>
                  <p:cNvPr id="923" name="Triangle 922">
                    <a:extLst>
                      <a:ext uri="{FF2B5EF4-FFF2-40B4-BE49-F238E27FC236}">
                        <a16:creationId xmlns:a16="http://schemas.microsoft.com/office/drawing/2014/main" id="{1237BFA2-7E1C-62F2-A776-62FDEA0FF424}"/>
                      </a:ext>
                    </a:extLst>
                  </p:cNvPr>
                  <p:cNvSpPr/>
                  <p:nvPr/>
                </p:nvSpPr>
                <p:spPr>
                  <a:xfrm rot="16200000">
                    <a:off x="4033057" y="1778325"/>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4" name="Triangle 923">
                    <a:extLst>
                      <a:ext uri="{FF2B5EF4-FFF2-40B4-BE49-F238E27FC236}">
                        <a16:creationId xmlns:a16="http://schemas.microsoft.com/office/drawing/2014/main" id="{C3756EC4-94BA-2B7E-D841-597C7EF3DEF2}"/>
                      </a:ext>
                    </a:extLst>
                  </p:cNvPr>
                  <p:cNvSpPr/>
                  <p:nvPr/>
                </p:nvSpPr>
                <p:spPr>
                  <a:xfrm rot="5400000" flipH="1">
                    <a:off x="3929956" y="1778324"/>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919" name="Straight Connector 918">
                  <a:extLst>
                    <a:ext uri="{FF2B5EF4-FFF2-40B4-BE49-F238E27FC236}">
                      <a16:creationId xmlns:a16="http://schemas.microsoft.com/office/drawing/2014/main" id="{0825679D-F511-45C2-70A4-E117D6DA8AAF}"/>
                    </a:ext>
                  </a:extLst>
                </p:cNvPr>
                <p:cNvCxnSpPr>
                  <a:cxnSpLocks/>
                </p:cNvCxnSpPr>
                <p:nvPr/>
              </p:nvCxnSpPr>
              <p:spPr>
                <a:xfrm>
                  <a:off x="1564413" y="1491758"/>
                  <a:ext cx="0" cy="274320"/>
                </a:xfrm>
                <a:prstGeom prst="line">
                  <a:avLst/>
                </a:prstGeom>
                <a:noFill/>
                <a:ln w="38100" cap="flat" cmpd="sng" algn="ctr">
                  <a:solidFill>
                    <a:srgbClr val="FF0000"/>
                  </a:solidFill>
                  <a:prstDash val="solid"/>
                  <a:miter lim="800000"/>
                  <a:headEnd type="triangle" w="med" len="med"/>
                  <a:tailEnd type="none" w="med" len="med"/>
                </a:ln>
                <a:effectLst/>
              </p:spPr>
            </p:cxnSp>
            <p:grpSp>
              <p:nvGrpSpPr>
                <p:cNvPr id="920" name="Group 919">
                  <a:extLst>
                    <a:ext uri="{FF2B5EF4-FFF2-40B4-BE49-F238E27FC236}">
                      <a16:creationId xmlns:a16="http://schemas.microsoft.com/office/drawing/2014/main" id="{32602AFC-0244-4E8B-164F-6512C02E3F12}"/>
                    </a:ext>
                  </a:extLst>
                </p:cNvPr>
                <p:cNvGrpSpPr/>
                <p:nvPr/>
              </p:nvGrpSpPr>
              <p:grpSpPr>
                <a:xfrm>
                  <a:off x="1497412" y="1364380"/>
                  <a:ext cx="458545" cy="137160"/>
                  <a:chOff x="1533328" y="274956"/>
                  <a:chExt cx="458545" cy="137160"/>
                </a:xfrm>
              </p:grpSpPr>
              <p:sp>
                <p:nvSpPr>
                  <p:cNvPr id="921" name="Freeform 920">
                    <a:extLst>
                      <a:ext uri="{FF2B5EF4-FFF2-40B4-BE49-F238E27FC236}">
                        <a16:creationId xmlns:a16="http://schemas.microsoft.com/office/drawing/2014/main" id="{0FFE2D6F-BC43-F283-ADF2-486753B4717F}"/>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922" name="Straight Arrow Connector 921">
                    <a:extLst>
                      <a:ext uri="{FF2B5EF4-FFF2-40B4-BE49-F238E27FC236}">
                        <a16:creationId xmlns:a16="http://schemas.microsoft.com/office/drawing/2014/main" id="{BD56F3B4-550E-7FFB-A378-66FEC7C50913}"/>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sp>
            <p:nvSpPr>
              <p:cNvPr id="913" name="TextBox 912">
                <a:extLst>
                  <a:ext uri="{FF2B5EF4-FFF2-40B4-BE49-F238E27FC236}">
                    <a16:creationId xmlns:a16="http://schemas.microsoft.com/office/drawing/2014/main" id="{9B630976-D6EC-9674-2505-511BFE8AA035}"/>
                  </a:ext>
                </a:extLst>
              </p:cNvPr>
              <p:cNvSpPr txBox="1"/>
              <p:nvPr/>
            </p:nvSpPr>
            <p:spPr>
              <a:xfrm>
                <a:off x="3906880" y="1584556"/>
                <a:ext cx="619342"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Valve</a:t>
                </a:r>
              </a:p>
            </p:txBody>
          </p:sp>
        </p:grpSp>
        <p:sp>
          <p:nvSpPr>
            <p:cNvPr id="910" name="Rounded Rectangle 909">
              <a:extLst>
                <a:ext uri="{FF2B5EF4-FFF2-40B4-BE49-F238E27FC236}">
                  <a16:creationId xmlns:a16="http://schemas.microsoft.com/office/drawing/2014/main" id="{CDEE2BCB-D787-F912-0E0E-92A126951634}"/>
                </a:ext>
              </a:extLst>
            </p:cNvPr>
            <p:cNvSpPr/>
            <p:nvPr/>
          </p:nvSpPr>
          <p:spPr>
            <a:xfrm>
              <a:off x="312718" y="1161860"/>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1S-CR</a:t>
              </a:r>
            </a:p>
          </p:txBody>
        </p:sp>
        <p:sp>
          <p:nvSpPr>
            <p:cNvPr id="911" name="TextBox 910">
              <a:extLst>
                <a:ext uri="{FF2B5EF4-FFF2-40B4-BE49-F238E27FC236}">
                  <a16:creationId xmlns:a16="http://schemas.microsoft.com/office/drawing/2014/main" id="{39B46817-82FD-EDD5-E4A2-176B1C05889B}"/>
                </a:ext>
              </a:extLst>
            </p:cNvPr>
            <p:cNvSpPr txBox="1"/>
            <p:nvPr/>
          </p:nvSpPr>
          <p:spPr>
            <a:xfrm>
              <a:off x="904999" y="1297681"/>
              <a:ext cx="5277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grpSp>
        <p:nvGrpSpPr>
          <p:cNvPr id="666" name="Group 665">
            <a:extLst>
              <a:ext uri="{FF2B5EF4-FFF2-40B4-BE49-F238E27FC236}">
                <a16:creationId xmlns:a16="http://schemas.microsoft.com/office/drawing/2014/main" id="{05556613-EAF4-69AD-AC14-11D921A7831C}"/>
              </a:ext>
            </a:extLst>
          </p:cNvPr>
          <p:cNvGrpSpPr/>
          <p:nvPr/>
        </p:nvGrpSpPr>
        <p:grpSpPr>
          <a:xfrm>
            <a:off x="299071" y="624206"/>
            <a:ext cx="5358386" cy="971376"/>
            <a:chOff x="312718" y="0"/>
            <a:chExt cx="5358386" cy="971376"/>
          </a:xfrm>
        </p:grpSpPr>
        <p:grpSp>
          <p:nvGrpSpPr>
            <p:cNvPr id="873" name="Group 872">
              <a:extLst>
                <a:ext uri="{FF2B5EF4-FFF2-40B4-BE49-F238E27FC236}">
                  <a16:creationId xmlns:a16="http://schemas.microsoft.com/office/drawing/2014/main" id="{E03571F1-D6B2-91A2-8D69-AFC6B43984AF}"/>
                </a:ext>
              </a:extLst>
            </p:cNvPr>
            <p:cNvGrpSpPr/>
            <p:nvPr/>
          </p:nvGrpSpPr>
          <p:grpSpPr>
            <a:xfrm>
              <a:off x="1498576" y="0"/>
              <a:ext cx="4172528" cy="971376"/>
              <a:chOff x="1533328" y="-217158"/>
              <a:chExt cx="4172528" cy="971376"/>
            </a:xfrm>
          </p:grpSpPr>
          <p:sp>
            <p:nvSpPr>
              <p:cNvPr id="876" name="TextBox 875">
                <a:extLst>
                  <a:ext uri="{FF2B5EF4-FFF2-40B4-BE49-F238E27FC236}">
                    <a16:creationId xmlns:a16="http://schemas.microsoft.com/office/drawing/2014/main" id="{218EFF04-C3B4-EB2F-38B3-084E37EB504C}"/>
                  </a:ext>
                </a:extLst>
              </p:cNvPr>
              <p:cNvSpPr txBox="1"/>
              <p:nvPr/>
            </p:nvSpPr>
            <p:spPr>
              <a:xfrm>
                <a:off x="2019395" y="-217158"/>
                <a:ext cx="1927733" cy="276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1-stage</a:t>
                </a:r>
              </a:p>
            </p:txBody>
          </p:sp>
          <p:cxnSp>
            <p:nvCxnSpPr>
              <p:cNvPr id="877" name="Straight Connector 876">
                <a:extLst>
                  <a:ext uri="{FF2B5EF4-FFF2-40B4-BE49-F238E27FC236}">
                    <a16:creationId xmlns:a16="http://schemas.microsoft.com/office/drawing/2014/main" id="{8DA8C0C1-591D-A7D0-2AE2-08BF228051EF}"/>
                  </a:ext>
                </a:extLst>
              </p:cNvPr>
              <p:cNvCxnSpPr>
                <a:cxnSpLocks/>
              </p:cNvCxnSpPr>
              <p:nvPr/>
            </p:nvCxnSpPr>
            <p:spPr>
              <a:xfrm>
                <a:off x="2003179" y="53271"/>
                <a:ext cx="1925618" cy="0"/>
              </a:xfrm>
              <a:prstGeom prst="line">
                <a:avLst/>
              </a:prstGeom>
              <a:noFill/>
              <a:ln w="19050" cap="flat" cmpd="sng" algn="ctr">
                <a:solidFill>
                  <a:sysClr val="windowText" lastClr="000000"/>
                </a:solidFill>
                <a:prstDash val="solid"/>
                <a:miter lim="800000"/>
                <a:headEnd type="triangle" w="med" len="med"/>
                <a:tailEnd type="triangle" w="med" len="med"/>
              </a:ln>
              <a:effectLst/>
            </p:spPr>
          </p:cxnSp>
          <p:grpSp>
            <p:nvGrpSpPr>
              <p:cNvPr id="878" name="Group 877">
                <a:extLst>
                  <a:ext uri="{FF2B5EF4-FFF2-40B4-BE49-F238E27FC236}">
                    <a16:creationId xmlns:a16="http://schemas.microsoft.com/office/drawing/2014/main" id="{8DADCE2B-1D61-3AFA-C3DC-977EF4F4BF56}"/>
                  </a:ext>
                </a:extLst>
              </p:cNvPr>
              <p:cNvGrpSpPr/>
              <p:nvPr/>
            </p:nvGrpSpPr>
            <p:grpSpPr>
              <a:xfrm>
                <a:off x="1985247" y="137126"/>
                <a:ext cx="3720609" cy="617092"/>
                <a:chOff x="3700279" y="1074892"/>
                <a:chExt cx="8300748" cy="1376754"/>
              </a:xfrm>
            </p:grpSpPr>
            <p:sp>
              <p:nvSpPr>
                <p:cNvPr id="882" name="TextBox 881">
                  <a:extLst>
                    <a:ext uri="{FF2B5EF4-FFF2-40B4-BE49-F238E27FC236}">
                      <a16:creationId xmlns:a16="http://schemas.microsoft.com/office/drawing/2014/main" id="{09942F92-8DD5-1884-038A-798F0E81C9DD}"/>
                    </a:ext>
                  </a:extLst>
                </p:cNvPr>
                <p:cNvSpPr txBox="1"/>
                <p:nvPr/>
              </p:nvSpPr>
              <p:spPr>
                <a:xfrm>
                  <a:off x="5351031" y="1833653"/>
                  <a:ext cx="3049067" cy="617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50000"/>
                          <a:lumOff val="50000"/>
                        </a:prstClr>
                      </a:solidFill>
                      <a:effectLst/>
                      <a:uLnTx/>
                      <a:uFillTx/>
                      <a:latin typeface="Aptos" panose="02110004020202020204"/>
                      <a:ea typeface="+mn-ea"/>
                      <a:cs typeface="+mn-cs"/>
                    </a:rPr>
                    <a:t>Pressure Vessel</a:t>
                  </a:r>
                </a:p>
              </p:txBody>
            </p:sp>
            <p:sp>
              <p:nvSpPr>
                <p:cNvPr id="883" name="TextBox 882">
                  <a:extLst>
                    <a:ext uri="{FF2B5EF4-FFF2-40B4-BE49-F238E27FC236}">
                      <a16:creationId xmlns:a16="http://schemas.microsoft.com/office/drawing/2014/main" id="{19331F18-C326-4DED-9C10-B95147BB6B52}"/>
                    </a:ext>
                  </a:extLst>
                </p:cNvPr>
                <p:cNvSpPr txBox="1"/>
                <p:nvPr/>
              </p:nvSpPr>
              <p:spPr>
                <a:xfrm>
                  <a:off x="8556699" y="1499195"/>
                  <a:ext cx="2378974" cy="6179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grpSp>
              <p:nvGrpSpPr>
                <p:cNvPr id="884" name="Group 883">
                  <a:extLst>
                    <a:ext uri="{FF2B5EF4-FFF2-40B4-BE49-F238E27FC236}">
                      <a16:creationId xmlns:a16="http://schemas.microsoft.com/office/drawing/2014/main" id="{DEA9BE78-FB13-6F5E-A3E1-BB56DE1686CA}"/>
                    </a:ext>
                  </a:extLst>
                </p:cNvPr>
                <p:cNvGrpSpPr/>
                <p:nvPr/>
              </p:nvGrpSpPr>
              <p:grpSpPr>
                <a:xfrm>
                  <a:off x="3700279" y="1074892"/>
                  <a:ext cx="4436402" cy="844038"/>
                  <a:chOff x="3383758" y="1411104"/>
                  <a:chExt cx="4436402" cy="844038"/>
                </a:xfrm>
              </p:grpSpPr>
              <p:sp>
                <p:nvSpPr>
                  <p:cNvPr id="907" name="Can 906">
                    <a:extLst>
                      <a:ext uri="{FF2B5EF4-FFF2-40B4-BE49-F238E27FC236}">
                        <a16:creationId xmlns:a16="http://schemas.microsoft.com/office/drawing/2014/main" id="{500D970A-13B5-DC62-DE7B-081DB1FB6170}"/>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8" name="Can 907">
                    <a:extLst>
                      <a:ext uri="{FF2B5EF4-FFF2-40B4-BE49-F238E27FC236}">
                        <a16:creationId xmlns:a16="http://schemas.microsoft.com/office/drawing/2014/main" id="{B9459CDB-D447-E569-1CAD-A7694EE96B61}"/>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85" name="Group 884">
                  <a:extLst>
                    <a:ext uri="{FF2B5EF4-FFF2-40B4-BE49-F238E27FC236}">
                      <a16:creationId xmlns:a16="http://schemas.microsoft.com/office/drawing/2014/main" id="{A26193D3-189F-9B00-AB1B-DC929AFE606A}"/>
                    </a:ext>
                  </a:extLst>
                </p:cNvPr>
                <p:cNvGrpSpPr/>
                <p:nvPr/>
              </p:nvGrpSpPr>
              <p:grpSpPr>
                <a:xfrm>
                  <a:off x="3840613" y="1105201"/>
                  <a:ext cx="8160414" cy="681049"/>
                  <a:chOff x="3840613" y="1105201"/>
                  <a:chExt cx="8160414" cy="681049"/>
                </a:xfrm>
              </p:grpSpPr>
              <p:sp>
                <p:nvSpPr>
                  <p:cNvPr id="886" name="TextBox 885">
                    <a:extLst>
                      <a:ext uri="{FF2B5EF4-FFF2-40B4-BE49-F238E27FC236}">
                        <a16:creationId xmlns:a16="http://schemas.microsoft.com/office/drawing/2014/main" id="{EF8E6057-B03C-A19A-A5BC-2D6808276B53}"/>
                      </a:ext>
                    </a:extLst>
                  </p:cNvPr>
                  <p:cNvSpPr txBox="1"/>
                  <p:nvPr/>
                </p:nvSpPr>
                <p:spPr>
                  <a:xfrm>
                    <a:off x="8549686" y="1105201"/>
                    <a:ext cx="3451341" cy="61799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cxnSp>
                <p:nvCxnSpPr>
                  <p:cNvPr id="887" name="Straight Arrow Connector 886">
                    <a:extLst>
                      <a:ext uri="{FF2B5EF4-FFF2-40B4-BE49-F238E27FC236}">
                        <a16:creationId xmlns:a16="http://schemas.microsoft.com/office/drawing/2014/main" id="{DF7AE1C4-37D9-0E91-016F-63F1575CD272}"/>
                      </a:ext>
                    </a:extLst>
                  </p:cNvPr>
                  <p:cNvCxnSpPr>
                    <a:cxnSpLocks/>
                  </p:cNvCxnSpPr>
                  <p:nvPr/>
                </p:nvCxnSpPr>
                <p:spPr>
                  <a:xfrm>
                    <a:off x="8073353" y="1786250"/>
                    <a:ext cx="559395" cy="0"/>
                  </a:xfrm>
                  <a:prstGeom prst="straightConnector1">
                    <a:avLst/>
                  </a:prstGeom>
                  <a:noFill/>
                  <a:ln w="38100" cap="flat" cmpd="sng" algn="ctr">
                    <a:solidFill>
                      <a:srgbClr val="FF0000"/>
                    </a:solidFill>
                    <a:prstDash val="solid"/>
                    <a:miter lim="800000"/>
                    <a:tailEnd type="triangle"/>
                  </a:ln>
                  <a:effectLst/>
                </p:spPr>
              </p:cxnSp>
              <p:grpSp>
                <p:nvGrpSpPr>
                  <p:cNvPr id="888" name="Group 887">
                    <a:extLst>
                      <a:ext uri="{FF2B5EF4-FFF2-40B4-BE49-F238E27FC236}">
                        <a16:creationId xmlns:a16="http://schemas.microsoft.com/office/drawing/2014/main" id="{FF0C8AB4-2EB9-763B-1BE6-D446BF48DCEF}"/>
                      </a:ext>
                    </a:extLst>
                  </p:cNvPr>
                  <p:cNvGrpSpPr/>
                  <p:nvPr/>
                </p:nvGrpSpPr>
                <p:grpSpPr>
                  <a:xfrm>
                    <a:off x="3840613" y="1209259"/>
                    <a:ext cx="790514" cy="574040"/>
                    <a:chOff x="3550428" y="2992776"/>
                    <a:chExt cx="790514" cy="574040"/>
                  </a:xfrm>
                </p:grpSpPr>
                <p:sp>
                  <p:nvSpPr>
                    <p:cNvPr id="905" name="Can 904">
                      <a:extLst>
                        <a:ext uri="{FF2B5EF4-FFF2-40B4-BE49-F238E27FC236}">
                          <a16:creationId xmlns:a16="http://schemas.microsoft.com/office/drawing/2014/main" id="{8AA4170C-23B8-C77D-AB17-502816F58EDD}"/>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6" name="Can 905">
                      <a:extLst>
                        <a:ext uri="{FF2B5EF4-FFF2-40B4-BE49-F238E27FC236}">
                          <a16:creationId xmlns:a16="http://schemas.microsoft.com/office/drawing/2014/main" id="{CBF8D0FD-2D42-7F95-DC9E-3E7DE6A56DFC}"/>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89" name="Group 888">
                    <a:extLst>
                      <a:ext uri="{FF2B5EF4-FFF2-40B4-BE49-F238E27FC236}">
                        <a16:creationId xmlns:a16="http://schemas.microsoft.com/office/drawing/2014/main" id="{8E01E97A-25B0-835E-D9BA-F601476151F2}"/>
                      </a:ext>
                    </a:extLst>
                  </p:cNvPr>
                  <p:cNvGrpSpPr/>
                  <p:nvPr/>
                </p:nvGrpSpPr>
                <p:grpSpPr>
                  <a:xfrm>
                    <a:off x="4526764" y="1209259"/>
                    <a:ext cx="790514" cy="574040"/>
                    <a:chOff x="2697480" y="2936240"/>
                    <a:chExt cx="790514" cy="574040"/>
                  </a:xfrm>
                </p:grpSpPr>
                <p:sp>
                  <p:nvSpPr>
                    <p:cNvPr id="903" name="Can 902">
                      <a:extLst>
                        <a:ext uri="{FF2B5EF4-FFF2-40B4-BE49-F238E27FC236}">
                          <a16:creationId xmlns:a16="http://schemas.microsoft.com/office/drawing/2014/main" id="{860E2FE9-FB96-ACA3-8105-6C0138D1DA27}"/>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4" name="Can 903">
                      <a:extLst>
                        <a:ext uri="{FF2B5EF4-FFF2-40B4-BE49-F238E27FC236}">
                          <a16:creationId xmlns:a16="http://schemas.microsoft.com/office/drawing/2014/main" id="{060F0F08-5D11-DC85-5297-A34B92B86A16}"/>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0" name="Group 889">
                    <a:extLst>
                      <a:ext uri="{FF2B5EF4-FFF2-40B4-BE49-F238E27FC236}">
                        <a16:creationId xmlns:a16="http://schemas.microsoft.com/office/drawing/2014/main" id="{CBC0D3F0-1872-39CD-8128-D560AA4EBAB0}"/>
                      </a:ext>
                    </a:extLst>
                  </p:cNvPr>
                  <p:cNvGrpSpPr/>
                  <p:nvPr/>
                </p:nvGrpSpPr>
                <p:grpSpPr>
                  <a:xfrm>
                    <a:off x="5212915" y="1209259"/>
                    <a:ext cx="790514" cy="574040"/>
                    <a:chOff x="3550428" y="2992776"/>
                    <a:chExt cx="790514" cy="574040"/>
                  </a:xfrm>
                </p:grpSpPr>
                <p:sp>
                  <p:nvSpPr>
                    <p:cNvPr id="901" name="Can 900">
                      <a:extLst>
                        <a:ext uri="{FF2B5EF4-FFF2-40B4-BE49-F238E27FC236}">
                          <a16:creationId xmlns:a16="http://schemas.microsoft.com/office/drawing/2014/main" id="{C86E3BFC-ECE2-A406-13A6-FD1ECD322EF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2" name="Can 901">
                      <a:extLst>
                        <a:ext uri="{FF2B5EF4-FFF2-40B4-BE49-F238E27FC236}">
                          <a16:creationId xmlns:a16="http://schemas.microsoft.com/office/drawing/2014/main" id="{9C2199E8-5DFE-CD0A-C70B-281A3F80CD5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1" name="Group 890">
                    <a:extLst>
                      <a:ext uri="{FF2B5EF4-FFF2-40B4-BE49-F238E27FC236}">
                        <a16:creationId xmlns:a16="http://schemas.microsoft.com/office/drawing/2014/main" id="{3A083320-7990-5DD8-E807-90D175DCA972}"/>
                      </a:ext>
                    </a:extLst>
                  </p:cNvPr>
                  <p:cNvGrpSpPr/>
                  <p:nvPr/>
                </p:nvGrpSpPr>
                <p:grpSpPr>
                  <a:xfrm>
                    <a:off x="5899066" y="1209259"/>
                    <a:ext cx="790514" cy="574040"/>
                    <a:chOff x="3550428" y="2992776"/>
                    <a:chExt cx="790514" cy="574040"/>
                  </a:xfrm>
                </p:grpSpPr>
                <p:sp>
                  <p:nvSpPr>
                    <p:cNvPr id="899" name="Can 898">
                      <a:extLst>
                        <a:ext uri="{FF2B5EF4-FFF2-40B4-BE49-F238E27FC236}">
                          <a16:creationId xmlns:a16="http://schemas.microsoft.com/office/drawing/2014/main" id="{E54FB8A8-6211-9AB9-770B-9613781BBF5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0" name="Can 899">
                      <a:extLst>
                        <a:ext uri="{FF2B5EF4-FFF2-40B4-BE49-F238E27FC236}">
                          <a16:creationId xmlns:a16="http://schemas.microsoft.com/office/drawing/2014/main" id="{0BCE9C43-98D8-A624-3A81-C71F18A3925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2" name="Group 891">
                    <a:extLst>
                      <a:ext uri="{FF2B5EF4-FFF2-40B4-BE49-F238E27FC236}">
                        <a16:creationId xmlns:a16="http://schemas.microsoft.com/office/drawing/2014/main" id="{C152FDB9-798E-793B-C0B6-7644D8F762D3}"/>
                      </a:ext>
                    </a:extLst>
                  </p:cNvPr>
                  <p:cNvGrpSpPr/>
                  <p:nvPr/>
                </p:nvGrpSpPr>
                <p:grpSpPr>
                  <a:xfrm>
                    <a:off x="6585218" y="1209258"/>
                    <a:ext cx="790512" cy="574040"/>
                    <a:chOff x="2697481" y="2936239"/>
                    <a:chExt cx="790512" cy="574040"/>
                  </a:xfrm>
                </p:grpSpPr>
                <p:sp>
                  <p:nvSpPr>
                    <p:cNvPr id="897" name="Can 896">
                      <a:extLst>
                        <a:ext uri="{FF2B5EF4-FFF2-40B4-BE49-F238E27FC236}">
                          <a16:creationId xmlns:a16="http://schemas.microsoft.com/office/drawing/2014/main" id="{0CB9ABE1-3D3E-3887-E188-AF165B3C8A4E}"/>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8" name="Can 897">
                      <a:extLst>
                        <a:ext uri="{FF2B5EF4-FFF2-40B4-BE49-F238E27FC236}">
                          <a16:creationId xmlns:a16="http://schemas.microsoft.com/office/drawing/2014/main" id="{D625E8F4-B654-0808-6213-83166662BD12}"/>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93" name="Group 892">
                    <a:extLst>
                      <a:ext uri="{FF2B5EF4-FFF2-40B4-BE49-F238E27FC236}">
                        <a16:creationId xmlns:a16="http://schemas.microsoft.com/office/drawing/2014/main" id="{51645CDD-8162-542F-9B3A-73A8243D031D}"/>
                      </a:ext>
                    </a:extLst>
                  </p:cNvPr>
                  <p:cNvGrpSpPr/>
                  <p:nvPr/>
                </p:nvGrpSpPr>
                <p:grpSpPr>
                  <a:xfrm>
                    <a:off x="7271370" y="1209258"/>
                    <a:ext cx="790512" cy="574040"/>
                    <a:chOff x="3550429" y="2992775"/>
                    <a:chExt cx="790512" cy="574040"/>
                  </a:xfrm>
                </p:grpSpPr>
                <p:sp>
                  <p:nvSpPr>
                    <p:cNvPr id="895" name="Can 894">
                      <a:extLst>
                        <a:ext uri="{FF2B5EF4-FFF2-40B4-BE49-F238E27FC236}">
                          <a16:creationId xmlns:a16="http://schemas.microsoft.com/office/drawing/2014/main" id="{7B8C99AC-9CE5-0715-D455-1B18AAABDFE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6" name="Can 895">
                      <a:extLst>
                        <a:ext uri="{FF2B5EF4-FFF2-40B4-BE49-F238E27FC236}">
                          <a16:creationId xmlns:a16="http://schemas.microsoft.com/office/drawing/2014/main" id="{7AF9F3EB-1170-F922-3D1A-85770466ECFC}"/>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894" name="Straight Arrow Connector 893">
                    <a:extLst>
                      <a:ext uri="{FF2B5EF4-FFF2-40B4-BE49-F238E27FC236}">
                        <a16:creationId xmlns:a16="http://schemas.microsoft.com/office/drawing/2014/main" id="{E6665301-F3B5-ABBF-EBFD-96009596AF5F}"/>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nvGrpSpPr>
              <p:cNvPr id="879" name="Group 878">
                <a:extLst>
                  <a:ext uri="{FF2B5EF4-FFF2-40B4-BE49-F238E27FC236}">
                    <a16:creationId xmlns:a16="http://schemas.microsoft.com/office/drawing/2014/main" id="{E9FA0045-F87B-F3D5-6ED7-EFE5ADC2A9CC}"/>
                  </a:ext>
                </a:extLst>
              </p:cNvPr>
              <p:cNvGrpSpPr/>
              <p:nvPr/>
            </p:nvGrpSpPr>
            <p:grpSpPr>
              <a:xfrm>
                <a:off x="1533328" y="274956"/>
                <a:ext cx="458545" cy="137160"/>
                <a:chOff x="1533328" y="274956"/>
                <a:chExt cx="458545" cy="137160"/>
              </a:xfrm>
            </p:grpSpPr>
            <p:sp>
              <p:nvSpPr>
                <p:cNvPr id="880" name="Freeform 879">
                  <a:extLst>
                    <a:ext uri="{FF2B5EF4-FFF2-40B4-BE49-F238E27FC236}">
                      <a16:creationId xmlns:a16="http://schemas.microsoft.com/office/drawing/2014/main" id="{EB0CEDDB-8052-D5A0-3A3C-24C206691758}"/>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881" name="Straight Arrow Connector 880">
                  <a:extLst>
                    <a:ext uri="{FF2B5EF4-FFF2-40B4-BE49-F238E27FC236}">
                      <a16:creationId xmlns:a16="http://schemas.microsoft.com/office/drawing/2014/main" id="{FE1F4F79-BF44-46B1-EA94-5BCA540E533C}"/>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sp>
          <p:nvSpPr>
            <p:cNvPr id="874" name="Rounded Rectangle 873">
              <a:extLst>
                <a:ext uri="{FF2B5EF4-FFF2-40B4-BE49-F238E27FC236}">
                  <a16:creationId xmlns:a16="http://schemas.microsoft.com/office/drawing/2014/main" id="{9725A6FA-6A23-3755-78EE-883C939A5A43}"/>
                </a:ext>
              </a:extLst>
            </p:cNvPr>
            <p:cNvSpPr/>
            <p:nvPr/>
          </p:nvSpPr>
          <p:spPr>
            <a:xfrm>
              <a:off x="312718" y="293333"/>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a:t>
              </a:r>
            </a:p>
          </p:txBody>
        </p:sp>
        <p:sp>
          <p:nvSpPr>
            <p:cNvPr id="875" name="TextBox 874">
              <a:extLst>
                <a:ext uri="{FF2B5EF4-FFF2-40B4-BE49-F238E27FC236}">
                  <a16:creationId xmlns:a16="http://schemas.microsoft.com/office/drawing/2014/main" id="{AE1FEB12-5923-FD10-91F1-AAE4AB0CB2DB}"/>
                </a:ext>
              </a:extLst>
            </p:cNvPr>
            <p:cNvSpPr txBox="1"/>
            <p:nvPr/>
          </p:nvSpPr>
          <p:spPr>
            <a:xfrm>
              <a:off x="904999" y="429154"/>
              <a:ext cx="527709"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grpSp>
        <p:nvGrpSpPr>
          <p:cNvPr id="20" name="Group 19">
            <a:extLst>
              <a:ext uri="{FF2B5EF4-FFF2-40B4-BE49-F238E27FC236}">
                <a16:creationId xmlns:a16="http://schemas.microsoft.com/office/drawing/2014/main" id="{C513B672-F3DA-7261-2ED2-A2886AA71CE8}"/>
              </a:ext>
            </a:extLst>
          </p:cNvPr>
          <p:cNvGrpSpPr>
            <a:grpSpLocks noChangeAspect="1"/>
          </p:cNvGrpSpPr>
          <p:nvPr/>
        </p:nvGrpSpPr>
        <p:grpSpPr>
          <a:xfrm>
            <a:off x="6447781" y="2051317"/>
            <a:ext cx="4992613" cy="3931920"/>
            <a:chOff x="8242728" y="-1448534"/>
            <a:chExt cx="2316084" cy="1824029"/>
          </a:xfrm>
        </p:grpSpPr>
        <p:grpSp>
          <p:nvGrpSpPr>
            <p:cNvPr id="21" name="Group 20">
              <a:extLst>
                <a:ext uri="{FF2B5EF4-FFF2-40B4-BE49-F238E27FC236}">
                  <a16:creationId xmlns:a16="http://schemas.microsoft.com/office/drawing/2014/main" id="{907A7278-EE6E-2711-67BE-275DE77FD448}"/>
                </a:ext>
              </a:extLst>
            </p:cNvPr>
            <p:cNvGrpSpPr/>
            <p:nvPr/>
          </p:nvGrpSpPr>
          <p:grpSpPr>
            <a:xfrm>
              <a:off x="8242728" y="-1448534"/>
              <a:ext cx="2316084" cy="1824029"/>
              <a:chOff x="1883670" y="927971"/>
              <a:chExt cx="1973822" cy="1554480"/>
            </a:xfrm>
          </p:grpSpPr>
          <p:pic>
            <p:nvPicPr>
              <p:cNvPr id="23" name="Picture 22">
                <a:extLst>
                  <a:ext uri="{FF2B5EF4-FFF2-40B4-BE49-F238E27FC236}">
                    <a16:creationId xmlns:a16="http://schemas.microsoft.com/office/drawing/2014/main" id="{B3186911-2BBD-42DE-098F-80ED253C51CA}"/>
                  </a:ext>
                </a:extLst>
              </p:cNvPr>
              <p:cNvPicPr>
                <a:picLocks noChangeAspect="1"/>
              </p:cNvPicPr>
              <p:nvPr/>
            </p:nvPicPr>
            <p:blipFill>
              <a:blip r:embed="rId4"/>
              <a:srcRect r="35818"/>
              <a:stretch>
                <a:fillRect/>
              </a:stretch>
            </p:blipFill>
            <p:spPr>
              <a:xfrm>
                <a:off x="1883670" y="927971"/>
                <a:ext cx="1973822" cy="1554480"/>
              </a:xfrm>
              <a:prstGeom prst="rect">
                <a:avLst/>
              </a:prstGeom>
            </p:spPr>
          </p:pic>
          <p:sp>
            <p:nvSpPr>
              <p:cNvPr id="24" name="Oval 23">
                <a:extLst>
                  <a:ext uri="{FF2B5EF4-FFF2-40B4-BE49-F238E27FC236}">
                    <a16:creationId xmlns:a16="http://schemas.microsoft.com/office/drawing/2014/main" id="{5EE08D5E-0977-25D8-921A-95B928D03C89}"/>
                  </a:ext>
                </a:extLst>
              </p:cNvPr>
              <p:cNvSpPr/>
              <p:nvPr/>
            </p:nvSpPr>
            <p:spPr>
              <a:xfrm rot="20921137">
                <a:off x="3326525" y="1059648"/>
                <a:ext cx="160404" cy="603185"/>
              </a:xfrm>
              <a:prstGeom prst="ellipse">
                <a:avLst/>
              </a:prstGeom>
              <a:solidFill>
                <a:srgbClr val="FB930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TextBox 24">
                <a:extLst>
                  <a:ext uri="{FF2B5EF4-FFF2-40B4-BE49-F238E27FC236}">
                    <a16:creationId xmlns:a16="http://schemas.microsoft.com/office/drawing/2014/main" id="{036EE778-1605-A557-359F-7CA89D5983D2}"/>
                  </a:ext>
                </a:extLst>
              </p:cNvPr>
              <p:cNvSpPr txBox="1"/>
              <p:nvPr/>
            </p:nvSpPr>
            <p:spPr>
              <a:xfrm>
                <a:off x="2967587" y="1115186"/>
                <a:ext cx="337279" cy="1216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CR 70%</a:t>
                </a:r>
              </a:p>
            </p:txBody>
          </p:sp>
          <p:sp>
            <p:nvSpPr>
              <p:cNvPr id="26" name="TextBox 25">
                <a:extLst>
                  <a:ext uri="{FF2B5EF4-FFF2-40B4-BE49-F238E27FC236}">
                    <a16:creationId xmlns:a16="http://schemas.microsoft.com/office/drawing/2014/main" id="{21566356-DB40-BB5F-785A-2B0093CD7FA5}"/>
                  </a:ext>
                </a:extLst>
              </p:cNvPr>
              <p:cNvSpPr txBox="1"/>
              <p:nvPr/>
            </p:nvSpPr>
            <p:spPr>
              <a:xfrm>
                <a:off x="2964984" y="1318896"/>
                <a:ext cx="573495" cy="121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CR 50%</a:t>
                </a:r>
              </a:p>
            </p:txBody>
          </p:sp>
          <p:sp>
            <p:nvSpPr>
              <p:cNvPr id="27" name="TextBox 26">
                <a:extLst>
                  <a:ext uri="{FF2B5EF4-FFF2-40B4-BE49-F238E27FC236}">
                    <a16:creationId xmlns:a16="http://schemas.microsoft.com/office/drawing/2014/main" id="{2CF42462-E3A7-650A-50BC-1DD59CE1EDD0}"/>
                  </a:ext>
                </a:extLst>
              </p:cNvPr>
              <p:cNvSpPr txBox="1"/>
              <p:nvPr/>
            </p:nvSpPr>
            <p:spPr>
              <a:xfrm>
                <a:off x="3005780" y="1426875"/>
                <a:ext cx="566107" cy="1216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CR 30%</a:t>
                </a:r>
              </a:p>
            </p:txBody>
          </p:sp>
          <p:sp>
            <p:nvSpPr>
              <p:cNvPr id="28" name="TextBox 27">
                <a:extLst>
                  <a:ext uri="{FF2B5EF4-FFF2-40B4-BE49-F238E27FC236}">
                    <a16:creationId xmlns:a16="http://schemas.microsoft.com/office/drawing/2014/main" id="{47BB8906-01ED-C520-9827-14801C09B3D3}"/>
                  </a:ext>
                </a:extLst>
              </p:cNvPr>
              <p:cNvSpPr txBox="1"/>
              <p:nvPr/>
            </p:nvSpPr>
            <p:spPr>
              <a:xfrm>
                <a:off x="3130921" y="1697233"/>
                <a:ext cx="581271" cy="12167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300"/>
                    </a:solidFill>
                    <a:effectLst/>
                    <a:uLnTx/>
                    <a:uFillTx/>
                    <a:latin typeface="Helvetica" pitchFamily="2" charset="0"/>
                    <a:ea typeface="+mn-ea"/>
                    <a:cs typeface="+mn-cs"/>
                  </a:rPr>
                  <a:t>Same pressure</a:t>
                </a:r>
              </a:p>
            </p:txBody>
          </p:sp>
          <p:sp>
            <p:nvSpPr>
              <p:cNvPr id="29" name="TextBox 28">
                <a:extLst>
                  <a:ext uri="{FF2B5EF4-FFF2-40B4-BE49-F238E27FC236}">
                    <a16:creationId xmlns:a16="http://schemas.microsoft.com/office/drawing/2014/main" id="{FC00F4DF-7AEA-24E1-BA68-C975DA14BAE3}"/>
                  </a:ext>
                </a:extLst>
              </p:cNvPr>
              <p:cNvSpPr txBox="1"/>
              <p:nvPr/>
            </p:nvSpPr>
            <p:spPr>
              <a:xfrm>
                <a:off x="3396200" y="1118980"/>
                <a:ext cx="337279" cy="1216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CR 70%</a:t>
                </a:r>
              </a:p>
            </p:txBody>
          </p:sp>
          <p:sp>
            <p:nvSpPr>
              <p:cNvPr id="30" name="TextBox 29">
                <a:extLst>
                  <a:ext uri="{FF2B5EF4-FFF2-40B4-BE49-F238E27FC236}">
                    <a16:creationId xmlns:a16="http://schemas.microsoft.com/office/drawing/2014/main" id="{E4CBFF0C-2CB4-DE88-11E1-AB2CCAB74319}"/>
                  </a:ext>
                </a:extLst>
              </p:cNvPr>
              <p:cNvSpPr txBox="1"/>
              <p:nvPr/>
            </p:nvSpPr>
            <p:spPr>
              <a:xfrm>
                <a:off x="3414182" y="1309485"/>
                <a:ext cx="337279" cy="1216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CR 50%</a:t>
                </a:r>
              </a:p>
            </p:txBody>
          </p:sp>
          <p:grpSp>
            <p:nvGrpSpPr>
              <p:cNvPr id="31" name="Group 30">
                <a:extLst>
                  <a:ext uri="{FF2B5EF4-FFF2-40B4-BE49-F238E27FC236}">
                    <a16:creationId xmlns:a16="http://schemas.microsoft.com/office/drawing/2014/main" id="{E45CD434-FEF6-20BA-B5BB-D914B0004EEE}"/>
                  </a:ext>
                </a:extLst>
              </p:cNvPr>
              <p:cNvGrpSpPr/>
              <p:nvPr/>
            </p:nvGrpSpPr>
            <p:grpSpPr>
              <a:xfrm>
                <a:off x="2974023" y="1700664"/>
                <a:ext cx="877645" cy="474549"/>
                <a:chOff x="3247949" y="1567314"/>
                <a:chExt cx="1612971" cy="474549"/>
              </a:xfrm>
            </p:grpSpPr>
            <p:sp>
              <p:nvSpPr>
                <p:cNvPr id="32" name="TextBox 31">
                  <a:extLst>
                    <a:ext uri="{FF2B5EF4-FFF2-40B4-BE49-F238E27FC236}">
                      <a16:creationId xmlns:a16="http://schemas.microsoft.com/office/drawing/2014/main" id="{33437F13-C29A-7A2F-999A-35FD82C4B22B}"/>
                    </a:ext>
                  </a:extLst>
                </p:cNvPr>
                <p:cNvSpPr txBox="1"/>
                <p:nvPr/>
              </p:nvSpPr>
              <p:spPr>
                <a:xfrm>
                  <a:off x="3247949" y="1567314"/>
                  <a:ext cx="1612971" cy="474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As CR%   Recovery%   &amp; SEC</a:t>
                  </a:r>
                </a:p>
              </p:txBody>
            </p:sp>
            <p:cxnSp>
              <p:nvCxnSpPr>
                <p:cNvPr id="33" name="Straight Arrow Connector 32">
                  <a:extLst>
                    <a:ext uri="{FF2B5EF4-FFF2-40B4-BE49-F238E27FC236}">
                      <a16:creationId xmlns:a16="http://schemas.microsoft.com/office/drawing/2014/main" id="{AE125E8A-7FCC-4318-22EE-EC7BC97B5E08}"/>
                    </a:ext>
                  </a:extLst>
                </p:cNvPr>
                <p:cNvCxnSpPr>
                  <a:cxnSpLocks/>
                </p:cNvCxnSpPr>
                <p:nvPr/>
              </p:nvCxnSpPr>
              <p:spPr>
                <a:xfrm flipV="1">
                  <a:off x="3724363" y="1916359"/>
                  <a:ext cx="0" cy="914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6473F07-8D5A-0DF0-7F86-BE1456FE4DFE}"/>
                    </a:ext>
                  </a:extLst>
                </p:cNvPr>
                <p:cNvCxnSpPr>
                  <a:cxnSpLocks/>
                </p:cNvCxnSpPr>
                <p:nvPr/>
              </p:nvCxnSpPr>
              <p:spPr>
                <a:xfrm>
                  <a:off x="4250126" y="1809514"/>
                  <a:ext cx="0" cy="91440"/>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EFBD1EC-9771-987A-831A-B843C970A6FA}"/>
                    </a:ext>
                  </a:extLst>
                </p:cNvPr>
                <p:cNvCxnSpPr>
                  <a:cxnSpLocks/>
                </p:cNvCxnSpPr>
                <p:nvPr/>
              </p:nvCxnSpPr>
              <p:spPr>
                <a:xfrm flipV="1">
                  <a:off x="4006810" y="1697377"/>
                  <a:ext cx="0" cy="914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grpSp>
        <p:cxnSp>
          <p:nvCxnSpPr>
            <p:cNvPr id="22" name="Straight Arrow Connector 21">
              <a:extLst>
                <a:ext uri="{FF2B5EF4-FFF2-40B4-BE49-F238E27FC236}">
                  <a16:creationId xmlns:a16="http://schemas.microsoft.com/office/drawing/2014/main" id="{7B3C54A6-EC1D-4859-E54B-0CBAB1469E7E}"/>
                </a:ext>
              </a:extLst>
            </p:cNvPr>
            <p:cNvCxnSpPr>
              <a:cxnSpLocks/>
            </p:cNvCxnSpPr>
            <p:nvPr/>
          </p:nvCxnSpPr>
          <p:spPr>
            <a:xfrm>
              <a:off x="10092609" y="-645172"/>
              <a:ext cx="0" cy="147286"/>
            </a:xfrm>
            <a:prstGeom prst="straightConnector1">
              <a:avLst/>
            </a:prstGeom>
            <a:ln w="38100">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6" name="TextBox 35">
            <a:extLst>
              <a:ext uri="{FF2B5EF4-FFF2-40B4-BE49-F238E27FC236}">
                <a16:creationId xmlns:a16="http://schemas.microsoft.com/office/drawing/2014/main" id="{316047F7-6C48-484A-CCAF-2076795E9CEE}"/>
              </a:ext>
            </a:extLst>
          </p:cNvPr>
          <p:cNvSpPr txBox="1"/>
          <p:nvPr/>
        </p:nvSpPr>
        <p:spPr>
          <a:xfrm>
            <a:off x="7215437" y="2288433"/>
            <a:ext cx="7821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NF90</a:t>
            </a:r>
          </a:p>
        </p:txBody>
      </p:sp>
      <p:sp>
        <p:nvSpPr>
          <p:cNvPr id="37" name="TextBox 36">
            <a:extLst>
              <a:ext uri="{FF2B5EF4-FFF2-40B4-BE49-F238E27FC236}">
                <a16:creationId xmlns:a16="http://schemas.microsoft.com/office/drawing/2014/main" id="{9F953811-A7DF-FE8C-EB9B-819D0F8F75F4}"/>
              </a:ext>
            </a:extLst>
          </p:cNvPr>
          <p:cNvSpPr txBox="1"/>
          <p:nvPr/>
        </p:nvSpPr>
        <p:spPr>
          <a:xfrm>
            <a:off x="1253640" y="2509072"/>
            <a:ext cx="7821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NF90</a:t>
            </a:r>
          </a:p>
        </p:txBody>
      </p:sp>
    </p:spTree>
    <p:extLst>
      <p:ext uri="{BB962C8B-B14F-4D97-AF65-F5344CB8AC3E}">
        <p14:creationId xmlns:p14="http://schemas.microsoft.com/office/powerpoint/2010/main" val="127194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E497481-AC48-6AC4-C94D-0E8D340F8CD6}"/>
              </a:ext>
            </a:extLst>
          </p:cNvPr>
          <p:cNvSpPr/>
          <p:nvPr/>
        </p:nvSpPr>
        <p:spPr>
          <a:xfrm>
            <a:off x="2230582" y="4281055"/>
            <a:ext cx="381614" cy="1599410"/>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 name="Rectangle 57">
            <a:extLst>
              <a:ext uri="{FF2B5EF4-FFF2-40B4-BE49-F238E27FC236}">
                <a16:creationId xmlns:a16="http://schemas.microsoft.com/office/drawing/2014/main" id="{8181AD01-D39C-EC67-A6F3-0EE5909F1ED4}"/>
              </a:ext>
            </a:extLst>
          </p:cNvPr>
          <p:cNvSpPr/>
          <p:nvPr/>
        </p:nvSpPr>
        <p:spPr>
          <a:xfrm>
            <a:off x="2202873" y="1343891"/>
            <a:ext cx="437032" cy="2189017"/>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itle 1">
            <a:extLst>
              <a:ext uri="{FF2B5EF4-FFF2-40B4-BE49-F238E27FC236}">
                <a16:creationId xmlns:a16="http://schemas.microsoft.com/office/drawing/2014/main" id="{1918569D-7B41-1AD4-7FEF-35B4D68C14FD}"/>
              </a:ext>
            </a:extLst>
          </p:cNvPr>
          <p:cNvSpPr txBox="1">
            <a:spLocks/>
          </p:cNvSpPr>
          <p:nvPr/>
        </p:nvSpPr>
        <p:spPr>
          <a:xfrm>
            <a:off x="1588395" y="19958"/>
            <a:ext cx="9015211"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1S-ISD (Internally Staged Design) </a:t>
            </a:r>
          </a:p>
        </p:txBody>
      </p:sp>
      <p:sp>
        <p:nvSpPr>
          <p:cNvPr id="20" name="Slide Number Placeholder 17">
            <a:extLst>
              <a:ext uri="{FF2B5EF4-FFF2-40B4-BE49-F238E27FC236}">
                <a16:creationId xmlns:a16="http://schemas.microsoft.com/office/drawing/2014/main" id="{DCC20AC8-51DB-E9D9-815F-7B56C54E811E}"/>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grpSp>
        <p:nvGrpSpPr>
          <p:cNvPr id="21" name="Group 20">
            <a:extLst>
              <a:ext uri="{FF2B5EF4-FFF2-40B4-BE49-F238E27FC236}">
                <a16:creationId xmlns:a16="http://schemas.microsoft.com/office/drawing/2014/main" id="{222A5295-0F5C-2952-99D8-A2FA10DBEAD1}"/>
              </a:ext>
            </a:extLst>
          </p:cNvPr>
          <p:cNvGrpSpPr/>
          <p:nvPr/>
        </p:nvGrpSpPr>
        <p:grpSpPr>
          <a:xfrm>
            <a:off x="3421222" y="635947"/>
            <a:ext cx="5349557" cy="570327"/>
            <a:chOff x="312718" y="2042133"/>
            <a:chExt cx="5349557" cy="570327"/>
          </a:xfrm>
        </p:grpSpPr>
        <p:grpSp>
          <p:nvGrpSpPr>
            <p:cNvPr id="22" name="Group 21">
              <a:extLst>
                <a:ext uri="{FF2B5EF4-FFF2-40B4-BE49-F238E27FC236}">
                  <a16:creationId xmlns:a16="http://schemas.microsoft.com/office/drawing/2014/main" id="{7179ECB5-E64A-29DB-A08B-88CAE88E3F9B}"/>
                </a:ext>
              </a:extLst>
            </p:cNvPr>
            <p:cNvGrpSpPr/>
            <p:nvPr/>
          </p:nvGrpSpPr>
          <p:grpSpPr>
            <a:xfrm>
              <a:off x="1475822" y="2145280"/>
              <a:ext cx="4186453" cy="467180"/>
              <a:chOff x="1524021" y="2515490"/>
              <a:chExt cx="4186453" cy="467180"/>
            </a:xfrm>
          </p:grpSpPr>
          <p:grpSp>
            <p:nvGrpSpPr>
              <p:cNvPr id="25" name="Group 24">
                <a:extLst>
                  <a:ext uri="{FF2B5EF4-FFF2-40B4-BE49-F238E27FC236}">
                    <a16:creationId xmlns:a16="http://schemas.microsoft.com/office/drawing/2014/main" id="{DE62BFD3-8954-DFB0-9A57-F15EFE0E1B25}"/>
                  </a:ext>
                </a:extLst>
              </p:cNvPr>
              <p:cNvGrpSpPr/>
              <p:nvPr/>
            </p:nvGrpSpPr>
            <p:grpSpPr>
              <a:xfrm>
                <a:off x="1524021" y="2659843"/>
                <a:ext cx="458545" cy="137160"/>
                <a:chOff x="1533328" y="274956"/>
                <a:chExt cx="458545" cy="137160"/>
              </a:xfrm>
            </p:grpSpPr>
            <p:sp>
              <p:nvSpPr>
                <p:cNvPr id="53" name="Freeform 52">
                  <a:extLst>
                    <a:ext uri="{FF2B5EF4-FFF2-40B4-BE49-F238E27FC236}">
                      <a16:creationId xmlns:a16="http://schemas.microsoft.com/office/drawing/2014/main" id="{5D82B9C8-5140-BDFB-7FF3-91A093790A5E}"/>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4" name="Straight Arrow Connector 53">
                  <a:extLst>
                    <a:ext uri="{FF2B5EF4-FFF2-40B4-BE49-F238E27FC236}">
                      <a16:creationId xmlns:a16="http://schemas.microsoft.com/office/drawing/2014/main" id="{4156AEA0-05DA-4B2E-0D6B-594363842098}"/>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26" name="Group 25">
                <a:extLst>
                  <a:ext uri="{FF2B5EF4-FFF2-40B4-BE49-F238E27FC236}">
                    <a16:creationId xmlns:a16="http://schemas.microsoft.com/office/drawing/2014/main" id="{BD6F4DB3-BF60-94FD-C287-914CE50BB9D4}"/>
                  </a:ext>
                </a:extLst>
              </p:cNvPr>
              <p:cNvGrpSpPr/>
              <p:nvPr/>
            </p:nvGrpSpPr>
            <p:grpSpPr>
              <a:xfrm>
                <a:off x="1989865" y="2515490"/>
                <a:ext cx="3720609" cy="467180"/>
                <a:chOff x="3700279" y="1074892"/>
                <a:chExt cx="8300748" cy="1042296"/>
              </a:xfrm>
            </p:grpSpPr>
            <p:sp>
              <p:nvSpPr>
                <p:cNvPr id="27" name="TextBox 26">
                  <a:extLst>
                    <a:ext uri="{FF2B5EF4-FFF2-40B4-BE49-F238E27FC236}">
                      <a16:creationId xmlns:a16="http://schemas.microsoft.com/office/drawing/2014/main" id="{6750C53C-3BDD-689D-2924-1AF7D12F7BBC}"/>
                    </a:ext>
                  </a:extLst>
                </p:cNvPr>
                <p:cNvSpPr txBox="1"/>
                <p:nvPr/>
              </p:nvSpPr>
              <p:spPr>
                <a:xfrm>
                  <a:off x="8538154" y="1499195"/>
                  <a:ext cx="2378975" cy="6179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grpSp>
              <p:nvGrpSpPr>
                <p:cNvPr id="28" name="Group 27">
                  <a:extLst>
                    <a:ext uri="{FF2B5EF4-FFF2-40B4-BE49-F238E27FC236}">
                      <a16:creationId xmlns:a16="http://schemas.microsoft.com/office/drawing/2014/main" id="{C1839F66-900E-3EFE-28D0-2698479019CD}"/>
                    </a:ext>
                  </a:extLst>
                </p:cNvPr>
                <p:cNvGrpSpPr/>
                <p:nvPr/>
              </p:nvGrpSpPr>
              <p:grpSpPr>
                <a:xfrm>
                  <a:off x="3700279" y="1074892"/>
                  <a:ext cx="4436402" cy="844038"/>
                  <a:chOff x="3383758" y="1411104"/>
                  <a:chExt cx="4436402" cy="844038"/>
                </a:xfrm>
              </p:grpSpPr>
              <p:sp>
                <p:nvSpPr>
                  <p:cNvPr id="51" name="Can 50">
                    <a:extLst>
                      <a:ext uri="{FF2B5EF4-FFF2-40B4-BE49-F238E27FC236}">
                        <a16:creationId xmlns:a16="http://schemas.microsoft.com/office/drawing/2014/main" id="{1A70E58D-61ED-078A-D9D1-1A248A41F907}"/>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a:extLst>
                      <a:ext uri="{FF2B5EF4-FFF2-40B4-BE49-F238E27FC236}">
                        <a16:creationId xmlns:a16="http://schemas.microsoft.com/office/drawing/2014/main" id="{7B1CE6B0-147F-22D5-738F-3BBD3DA49EA8}"/>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A13D5CC3-AE96-E8B3-A379-544D7891D109}"/>
                    </a:ext>
                  </a:extLst>
                </p:cNvPr>
                <p:cNvGrpSpPr/>
                <p:nvPr/>
              </p:nvGrpSpPr>
              <p:grpSpPr>
                <a:xfrm>
                  <a:off x="3840613" y="1124631"/>
                  <a:ext cx="8160414" cy="661619"/>
                  <a:chOff x="3840613" y="1124631"/>
                  <a:chExt cx="8160414" cy="661619"/>
                </a:xfrm>
              </p:grpSpPr>
              <p:sp>
                <p:nvSpPr>
                  <p:cNvPr id="30" name="TextBox 29">
                    <a:extLst>
                      <a:ext uri="{FF2B5EF4-FFF2-40B4-BE49-F238E27FC236}">
                        <a16:creationId xmlns:a16="http://schemas.microsoft.com/office/drawing/2014/main" id="{393DCDA9-B69E-7D0F-2DA7-ACA352B9EA9F}"/>
                      </a:ext>
                    </a:extLst>
                  </p:cNvPr>
                  <p:cNvSpPr txBox="1"/>
                  <p:nvPr/>
                </p:nvSpPr>
                <p:spPr>
                  <a:xfrm>
                    <a:off x="8549686" y="1124631"/>
                    <a:ext cx="3451341" cy="61799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cxnSp>
                <p:nvCxnSpPr>
                  <p:cNvPr id="31" name="Straight Arrow Connector 30">
                    <a:extLst>
                      <a:ext uri="{FF2B5EF4-FFF2-40B4-BE49-F238E27FC236}">
                        <a16:creationId xmlns:a16="http://schemas.microsoft.com/office/drawing/2014/main" id="{63C62B0A-59E3-3CA9-D78E-D1092DE9FAD7}"/>
                      </a:ext>
                    </a:extLst>
                  </p:cNvPr>
                  <p:cNvCxnSpPr>
                    <a:cxnSpLocks/>
                  </p:cNvCxnSpPr>
                  <p:nvPr/>
                </p:nvCxnSpPr>
                <p:spPr>
                  <a:xfrm>
                    <a:off x="8073353" y="1786250"/>
                    <a:ext cx="559395" cy="0"/>
                  </a:xfrm>
                  <a:prstGeom prst="straightConnector1">
                    <a:avLst/>
                  </a:prstGeom>
                  <a:noFill/>
                  <a:ln w="38100" cap="flat" cmpd="sng" algn="ctr">
                    <a:solidFill>
                      <a:srgbClr val="FF0000"/>
                    </a:solidFill>
                    <a:prstDash val="solid"/>
                    <a:miter lim="800000"/>
                    <a:tailEnd type="triangle"/>
                  </a:ln>
                  <a:effectLst/>
                </p:spPr>
              </p:cxnSp>
              <p:grpSp>
                <p:nvGrpSpPr>
                  <p:cNvPr id="32" name="Group 31">
                    <a:extLst>
                      <a:ext uri="{FF2B5EF4-FFF2-40B4-BE49-F238E27FC236}">
                        <a16:creationId xmlns:a16="http://schemas.microsoft.com/office/drawing/2014/main" id="{21AB83DF-3071-4881-D2D8-6125FD3EE9C3}"/>
                      </a:ext>
                    </a:extLst>
                  </p:cNvPr>
                  <p:cNvGrpSpPr/>
                  <p:nvPr/>
                </p:nvGrpSpPr>
                <p:grpSpPr>
                  <a:xfrm>
                    <a:off x="3840613" y="1209259"/>
                    <a:ext cx="790514" cy="574040"/>
                    <a:chOff x="3550428" y="2992776"/>
                    <a:chExt cx="790514" cy="574040"/>
                  </a:xfrm>
                </p:grpSpPr>
                <p:sp>
                  <p:nvSpPr>
                    <p:cNvPr id="49" name="Can 48">
                      <a:extLst>
                        <a:ext uri="{FF2B5EF4-FFF2-40B4-BE49-F238E27FC236}">
                          <a16:creationId xmlns:a16="http://schemas.microsoft.com/office/drawing/2014/main" id="{DC4B746A-2D93-FF44-207E-8BC4DB55BE23}"/>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a:extLst>
                        <a:ext uri="{FF2B5EF4-FFF2-40B4-BE49-F238E27FC236}">
                          <a16:creationId xmlns:a16="http://schemas.microsoft.com/office/drawing/2014/main" id="{1DACD5D3-6ED8-DAF8-3810-99558CC4A33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922F6E0C-AB80-820F-F594-C52A86817758}"/>
                      </a:ext>
                    </a:extLst>
                  </p:cNvPr>
                  <p:cNvGrpSpPr/>
                  <p:nvPr/>
                </p:nvGrpSpPr>
                <p:grpSpPr>
                  <a:xfrm>
                    <a:off x="4526764" y="1209259"/>
                    <a:ext cx="790514" cy="574040"/>
                    <a:chOff x="2697480" y="2936240"/>
                    <a:chExt cx="790514" cy="574040"/>
                  </a:xfrm>
                </p:grpSpPr>
                <p:sp>
                  <p:nvSpPr>
                    <p:cNvPr id="47" name="Can 46">
                      <a:extLst>
                        <a:ext uri="{FF2B5EF4-FFF2-40B4-BE49-F238E27FC236}">
                          <a16:creationId xmlns:a16="http://schemas.microsoft.com/office/drawing/2014/main" id="{B77F64F7-2581-9F30-9CC9-1BE4E0F41EC4}"/>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a:extLst>
                        <a:ext uri="{FF2B5EF4-FFF2-40B4-BE49-F238E27FC236}">
                          <a16:creationId xmlns:a16="http://schemas.microsoft.com/office/drawing/2014/main" id="{26794DAA-1066-23BC-F53F-29D5135F6C7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DD88D29C-B9DC-7326-B7EE-B34006015B88}"/>
                      </a:ext>
                    </a:extLst>
                  </p:cNvPr>
                  <p:cNvGrpSpPr/>
                  <p:nvPr/>
                </p:nvGrpSpPr>
                <p:grpSpPr>
                  <a:xfrm>
                    <a:off x="5212915" y="1209259"/>
                    <a:ext cx="790514" cy="574040"/>
                    <a:chOff x="3550428" y="2992776"/>
                    <a:chExt cx="790514" cy="574040"/>
                  </a:xfrm>
                </p:grpSpPr>
                <p:sp>
                  <p:nvSpPr>
                    <p:cNvPr id="45" name="Can 44">
                      <a:extLst>
                        <a:ext uri="{FF2B5EF4-FFF2-40B4-BE49-F238E27FC236}">
                          <a16:creationId xmlns:a16="http://schemas.microsoft.com/office/drawing/2014/main" id="{89735B4C-F006-6DFC-7F84-A4D97B7B1723}"/>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a:extLst>
                        <a:ext uri="{FF2B5EF4-FFF2-40B4-BE49-F238E27FC236}">
                          <a16:creationId xmlns:a16="http://schemas.microsoft.com/office/drawing/2014/main" id="{64D74D72-CFE5-AE5B-1395-06001F97819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957982BC-B6C1-3FFD-6E6A-3D071B1FAD79}"/>
                      </a:ext>
                    </a:extLst>
                  </p:cNvPr>
                  <p:cNvGrpSpPr/>
                  <p:nvPr/>
                </p:nvGrpSpPr>
                <p:grpSpPr>
                  <a:xfrm>
                    <a:off x="5899066" y="1209259"/>
                    <a:ext cx="790514" cy="574040"/>
                    <a:chOff x="3550428" y="2992776"/>
                    <a:chExt cx="790514" cy="574040"/>
                  </a:xfrm>
                </p:grpSpPr>
                <p:sp>
                  <p:nvSpPr>
                    <p:cNvPr id="43" name="Can 42">
                      <a:extLst>
                        <a:ext uri="{FF2B5EF4-FFF2-40B4-BE49-F238E27FC236}">
                          <a16:creationId xmlns:a16="http://schemas.microsoft.com/office/drawing/2014/main" id="{EF4EEA7F-F48B-F6CF-6293-299D81CBA6D2}"/>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a:extLst>
                        <a:ext uri="{FF2B5EF4-FFF2-40B4-BE49-F238E27FC236}">
                          <a16:creationId xmlns:a16="http://schemas.microsoft.com/office/drawing/2014/main" id="{848B8C81-FE5B-9580-F9D4-4BA0B60B248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95F67525-4298-D7C6-44CB-C93FBCAC4E81}"/>
                      </a:ext>
                    </a:extLst>
                  </p:cNvPr>
                  <p:cNvGrpSpPr/>
                  <p:nvPr/>
                </p:nvGrpSpPr>
                <p:grpSpPr>
                  <a:xfrm>
                    <a:off x="6585218" y="1209258"/>
                    <a:ext cx="790512" cy="574040"/>
                    <a:chOff x="2697481" y="2936239"/>
                    <a:chExt cx="790512" cy="574040"/>
                  </a:xfrm>
                </p:grpSpPr>
                <p:sp>
                  <p:nvSpPr>
                    <p:cNvPr id="41" name="Can 40">
                      <a:extLst>
                        <a:ext uri="{FF2B5EF4-FFF2-40B4-BE49-F238E27FC236}">
                          <a16:creationId xmlns:a16="http://schemas.microsoft.com/office/drawing/2014/main" id="{3B65C160-AACD-701E-9841-D701EF396B2E}"/>
                        </a:ext>
                      </a:extLst>
                    </p:cNvPr>
                    <p:cNvSpPr/>
                    <p:nvPr/>
                  </p:nvSpPr>
                  <p:spPr>
                    <a:xfrm rot="5400000">
                      <a:off x="2763520" y="2870200"/>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Can 41">
                      <a:extLst>
                        <a:ext uri="{FF2B5EF4-FFF2-40B4-BE49-F238E27FC236}">
                          <a16:creationId xmlns:a16="http://schemas.microsoft.com/office/drawing/2014/main" id="{9D2CE593-3045-FDA5-FEC0-5B050F47C3B9}"/>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DB407791-4F51-6CED-DF91-79690134AD94}"/>
                      </a:ext>
                    </a:extLst>
                  </p:cNvPr>
                  <p:cNvGrpSpPr/>
                  <p:nvPr/>
                </p:nvGrpSpPr>
                <p:grpSpPr>
                  <a:xfrm>
                    <a:off x="7271370" y="1209258"/>
                    <a:ext cx="790512" cy="574040"/>
                    <a:chOff x="3550429" y="2992775"/>
                    <a:chExt cx="790512" cy="574040"/>
                  </a:xfrm>
                </p:grpSpPr>
                <p:sp>
                  <p:nvSpPr>
                    <p:cNvPr id="39" name="Can 38">
                      <a:extLst>
                        <a:ext uri="{FF2B5EF4-FFF2-40B4-BE49-F238E27FC236}">
                          <a16:creationId xmlns:a16="http://schemas.microsoft.com/office/drawing/2014/main" id="{5165095A-2A69-00B5-6464-959F28DE2673}"/>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a:extLst>
                        <a:ext uri="{FF2B5EF4-FFF2-40B4-BE49-F238E27FC236}">
                          <a16:creationId xmlns:a16="http://schemas.microsoft.com/office/drawing/2014/main" id="{D3CF5A57-42BB-E70E-E019-6E15808CB13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Arrow Connector 37">
                    <a:extLst>
                      <a:ext uri="{FF2B5EF4-FFF2-40B4-BE49-F238E27FC236}">
                        <a16:creationId xmlns:a16="http://schemas.microsoft.com/office/drawing/2014/main" id="{46194096-C660-A3DE-D5E8-33C4A92BEF41}"/>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sp>
          <p:nvSpPr>
            <p:cNvPr id="23" name="Rounded Rectangle 22">
              <a:extLst>
                <a:ext uri="{FF2B5EF4-FFF2-40B4-BE49-F238E27FC236}">
                  <a16:creationId xmlns:a16="http://schemas.microsoft.com/office/drawing/2014/main" id="{27800E78-DC44-59A3-58BD-22E592F4050C}"/>
                </a:ext>
              </a:extLst>
            </p:cNvPr>
            <p:cNvSpPr/>
            <p:nvPr/>
          </p:nvSpPr>
          <p:spPr>
            <a:xfrm>
              <a:off x="312718" y="2042133"/>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1S-ISD</a:t>
              </a:r>
            </a:p>
          </p:txBody>
        </p:sp>
        <p:sp>
          <p:nvSpPr>
            <p:cNvPr id="24" name="TextBox 23">
              <a:extLst>
                <a:ext uri="{FF2B5EF4-FFF2-40B4-BE49-F238E27FC236}">
                  <a16:creationId xmlns:a16="http://schemas.microsoft.com/office/drawing/2014/main" id="{CBB1A424-47DA-EAD0-F9DA-2C7753ACFDA1}"/>
                </a:ext>
              </a:extLst>
            </p:cNvPr>
            <p:cNvSpPr txBox="1"/>
            <p:nvPr/>
          </p:nvSpPr>
          <p:spPr>
            <a:xfrm>
              <a:off x="904999" y="2177954"/>
              <a:ext cx="5277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grpSp>
        <p:nvGrpSpPr>
          <p:cNvPr id="235" name="Group 234">
            <a:extLst>
              <a:ext uri="{FF2B5EF4-FFF2-40B4-BE49-F238E27FC236}">
                <a16:creationId xmlns:a16="http://schemas.microsoft.com/office/drawing/2014/main" id="{BB54A5CD-E272-675B-03C2-49FF5F9DCD02}"/>
              </a:ext>
            </a:extLst>
          </p:cNvPr>
          <p:cNvGrpSpPr>
            <a:grpSpLocks noChangeAspect="1"/>
          </p:cNvGrpSpPr>
          <p:nvPr/>
        </p:nvGrpSpPr>
        <p:grpSpPr>
          <a:xfrm>
            <a:off x="3474324" y="1221689"/>
            <a:ext cx="5956594" cy="2834640"/>
            <a:chOff x="2609727" y="2080671"/>
            <a:chExt cx="8262374" cy="3931920"/>
          </a:xfrm>
        </p:grpSpPr>
        <p:sp>
          <p:nvSpPr>
            <p:cNvPr id="233" name="Rectangle 232">
              <a:extLst>
                <a:ext uri="{FF2B5EF4-FFF2-40B4-BE49-F238E27FC236}">
                  <a16:creationId xmlns:a16="http://schemas.microsoft.com/office/drawing/2014/main" id="{32F2EF29-C603-C978-B962-CE5FA3CB6490}"/>
                </a:ext>
              </a:extLst>
            </p:cNvPr>
            <p:cNvSpPr/>
            <p:nvPr/>
          </p:nvSpPr>
          <p:spPr>
            <a:xfrm rot="5400000">
              <a:off x="2877512" y="2274526"/>
              <a:ext cx="805325" cy="1340896"/>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4" name="Rectangle 233">
              <a:extLst>
                <a:ext uri="{FF2B5EF4-FFF2-40B4-BE49-F238E27FC236}">
                  <a16:creationId xmlns:a16="http://schemas.microsoft.com/office/drawing/2014/main" id="{F1B729E6-D859-6514-CACC-1EB4F1BFFF96}"/>
                </a:ext>
              </a:extLst>
            </p:cNvPr>
            <p:cNvSpPr/>
            <p:nvPr/>
          </p:nvSpPr>
          <p:spPr>
            <a:xfrm rot="5400000">
              <a:off x="7758340" y="2318438"/>
              <a:ext cx="805325" cy="1340895"/>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2" name="Group 231">
              <a:extLst>
                <a:ext uri="{FF2B5EF4-FFF2-40B4-BE49-F238E27FC236}">
                  <a16:creationId xmlns:a16="http://schemas.microsoft.com/office/drawing/2014/main" id="{452E7081-E3C4-BEE2-78C4-D0A3B7EDF14A}"/>
                </a:ext>
              </a:extLst>
            </p:cNvPr>
            <p:cNvGrpSpPr>
              <a:grpSpLocks noChangeAspect="1"/>
            </p:cNvGrpSpPr>
            <p:nvPr/>
          </p:nvGrpSpPr>
          <p:grpSpPr>
            <a:xfrm>
              <a:off x="4638666" y="2080671"/>
              <a:ext cx="6233435" cy="3931920"/>
              <a:chOff x="5188952" y="1972184"/>
              <a:chExt cx="2933411" cy="1850335"/>
            </a:xfrm>
          </p:grpSpPr>
          <p:pic>
            <p:nvPicPr>
              <p:cNvPr id="228" name="Picture 227">
                <a:extLst>
                  <a:ext uri="{FF2B5EF4-FFF2-40B4-BE49-F238E27FC236}">
                    <a16:creationId xmlns:a16="http://schemas.microsoft.com/office/drawing/2014/main" id="{EFB3863B-2D57-2442-07B8-0D6D6DBADDCE}"/>
                  </a:ext>
                </a:extLst>
              </p:cNvPr>
              <p:cNvPicPr>
                <a:picLocks noChangeAspect="1"/>
              </p:cNvPicPr>
              <p:nvPr/>
            </p:nvPicPr>
            <p:blipFill>
              <a:blip r:embed="rId2"/>
              <a:srcRect r="36283"/>
              <a:stretch>
                <a:fillRect/>
              </a:stretch>
            </p:blipFill>
            <p:spPr>
              <a:xfrm>
                <a:off x="5789888" y="1972184"/>
                <a:ext cx="2332475" cy="1850335"/>
              </a:xfrm>
              <a:prstGeom prst="rect">
                <a:avLst/>
              </a:prstGeom>
            </p:spPr>
          </p:pic>
          <p:cxnSp>
            <p:nvCxnSpPr>
              <p:cNvPr id="229" name="Straight Connector 228">
                <a:extLst>
                  <a:ext uri="{FF2B5EF4-FFF2-40B4-BE49-F238E27FC236}">
                    <a16:creationId xmlns:a16="http://schemas.microsoft.com/office/drawing/2014/main" id="{BB2725A8-C426-BCDE-0108-92009EE0582F}"/>
                  </a:ext>
                </a:extLst>
              </p:cNvPr>
              <p:cNvCxnSpPr>
                <a:cxnSpLocks/>
              </p:cNvCxnSpPr>
              <p:nvPr/>
            </p:nvCxnSpPr>
            <p:spPr>
              <a:xfrm>
                <a:off x="7402520" y="2744002"/>
                <a:ext cx="217687" cy="0"/>
              </a:xfrm>
              <a:prstGeom prst="line">
                <a:avLst/>
              </a:prstGeom>
              <a:ln w="12700">
                <a:solidFill>
                  <a:schemeClr val="tx1"/>
                </a:solidFill>
                <a:prstDash val="sysDot"/>
                <a:headEnd type="none" w="med" len="med"/>
                <a:tailEnd type="stealth" w="sm" len="med"/>
              </a:ln>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15A6438D-0EEF-D87E-1C34-849EB9B8FF4B}"/>
                  </a:ext>
                </a:extLst>
              </p:cNvPr>
              <p:cNvCxnSpPr>
                <a:cxnSpLocks/>
              </p:cNvCxnSpPr>
              <p:nvPr/>
            </p:nvCxnSpPr>
            <p:spPr>
              <a:xfrm flipH="1">
                <a:off x="5188952" y="2720349"/>
                <a:ext cx="217687" cy="0"/>
              </a:xfrm>
              <a:prstGeom prst="line">
                <a:avLst/>
              </a:prstGeom>
              <a:ln w="12700">
                <a:solidFill>
                  <a:schemeClr val="tx1"/>
                </a:solidFill>
                <a:prstDash val="sysDot"/>
                <a:headEnd type="none" w="med" len="med"/>
                <a:tailEnd type="stealth" w="sm" len="med"/>
              </a:ln>
            </p:spPr>
            <p:style>
              <a:lnRef idx="2">
                <a:schemeClr val="accent1"/>
              </a:lnRef>
              <a:fillRef idx="0">
                <a:schemeClr val="accent1"/>
              </a:fillRef>
              <a:effectRef idx="1">
                <a:schemeClr val="accent1"/>
              </a:effectRef>
              <a:fontRef idx="minor">
                <a:schemeClr val="tx1"/>
              </a:fontRef>
            </p:style>
          </p:cxnSp>
        </p:grpSp>
      </p:grpSp>
      <p:grpSp>
        <p:nvGrpSpPr>
          <p:cNvPr id="56" name="Group 55">
            <a:extLst>
              <a:ext uri="{FF2B5EF4-FFF2-40B4-BE49-F238E27FC236}">
                <a16:creationId xmlns:a16="http://schemas.microsoft.com/office/drawing/2014/main" id="{F6CE6A55-899F-8CA4-4A70-0B30ECD55306}"/>
              </a:ext>
            </a:extLst>
          </p:cNvPr>
          <p:cNvGrpSpPr>
            <a:grpSpLocks noChangeAspect="1"/>
          </p:cNvGrpSpPr>
          <p:nvPr/>
        </p:nvGrpSpPr>
        <p:grpSpPr>
          <a:xfrm>
            <a:off x="2349348" y="3836830"/>
            <a:ext cx="7111984" cy="2834640"/>
            <a:chOff x="11728881" y="4377159"/>
            <a:chExt cx="4576405" cy="1824029"/>
          </a:xfrm>
        </p:grpSpPr>
        <p:sp>
          <p:nvSpPr>
            <p:cNvPr id="2" name="Oval 1">
              <a:extLst>
                <a:ext uri="{FF2B5EF4-FFF2-40B4-BE49-F238E27FC236}">
                  <a16:creationId xmlns:a16="http://schemas.microsoft.com/office/drawing/2014/main" id="{60CE9648-D668-2BAF-9308-CC65D60AF459}"/>
                </a:ext>
              </a:extLst>
            </p:cNvPr>
            <p:cNvSpPr/>
            <p:nvPr/>
          </p:nvSpPr>
          <p:spPr>
            <a:xfrm rot="19657033">
              <a:off x="14796373" y="5011614"/>
              <a:ext cx="233804" cy="422495"/>
            </a:xfrm>
            <a:prstGeom prst="ellipse">
              <a:avLst/>
            </a:prstGeom>
            <a:solidFill>
              <a:srgbClr val="FB930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F43CCD52-527F-0867-8BD2-79B973844647}"/>
                </a:ext>
              </a:extLst>
            </p:cNvPr>
            <p:cNvPicPr>
              <a:picLocks noChangeAspect="1"/>
            </p:cNvPicPr>
            <p:nvPr/>
          </p:nvPicPr>
          <p:blipFill>
            <a:blip r:embed="rId3"/>
            <a:srcRect r="35705"/>
            <a:stretch>
              <a:fillRect/>
            </a:stretch>
          </p:blipFill>
          <p:spPr>
            <a:xfrm>
              <a:off x="13985114" y="4377159"/>
              <a:ext cx="2320172" cy="1824029"/>
            </a:xfrm>
            <a:prstGeom prst="rect">
              <a:avLst/>
            </a:prstGeom>
          </p:spPr>
        </p:pic>
        <p:grpSp>
          <p:nvGrpSpPr>
            <p:cNvPr id="6" name="Group 5">
              <a:extLst>
                <a:ext uri="{FF2B5EF4-FFF2-40B4-BE49-F238E27FC236}">
                  <a16:creationId xmlns:a16="http://schemas.microsoft.com/office/drawing/2014/main" id="{D0347B5E-974C-DBB4-F193-95CA2C44EB46}"/>
                </a:ext>
              </a:extLst>
            </p:cNvPr>
            <p:cNvGrpSpPr/>
            <p:nvPr/>
          </p:nvGrpSpPr>
          <p:grpSpPr>
            <a:xfrm>
              <a:off x="11728881" y="4377159"/>
              <a:ext cx="2307823" cy="1824029"/>
              <a:chOff x="3819434" y="2581057"/>
              <a:chExt cx="1966781" cy="1554480"/>
            </a:xfrm>
          </p:grpSpPr>
          <p:sp>
            <p:nvSpPr>
              <p:cNvPr id="7" name="Oval 6">
                <a:extLst>
                  <a:ext uri="{FF2B5EF4-FFF2-40B4-BE49-F238E27FC236}">
                    <a16:creationId xmlns:a16="http://schemas.microsoft.com/office/drawing/2014/main" id="{C7FD085E-FEAB-E44C-140D-4F01B2EECDED}"/>
                  </a:ext>
                </a:extLst>
              </p:cNvPr>
              <p:cNvSpPr/>
              <p:nvPr/>
            </p:nvSpPr>
            <p:spPr>
              <a:xfrm rot="19657033">
                <a:off x="4555730" y="3163783"/>
                <a:ext cx="199253" cy="360060"/>
              </a:xfrm>
              <a:prstGeom prst="ellipse">
                <a:avLst/>
              </a:prstGeom>
              <a:solidFill>
                <a:srgbClr val="FB930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70E00C76-71E8-E318-56A5-40CC4D3E12C4}"/>
                  </a:ext>
                </a:extLst>
              </p:cNvPr>
              <p:cNvPicPr>
                <a:picLocks noChangeAspect="1"/>
              </p:cNvPicPr>
              <p:nvPr/>
            </p:nvPicPr>
            <p:blipFill>
              <a:blip r:embed="rId4"/>
              <a:srcRect r="36047"/>
              <a:stretch>
                <a:fillRect/>
              </a:stretch>
            </p:blipFill>
            <p:spPr>
              <a:xfrm>
                <a:off x="3819434" y="2581057"/>
                <a:ext cx="1966781" cy="1554480"/>
              </a:xfrm>
              <a:prstGeom prst="rect">
                <a:avLst/>
              </a:prstGeom>
            </p:spPr>
          </p:pic>
          <p:sp>
            <p:nvSpPr>
              <p:cNvPr id="9" name="TextBox 8">
                <a:extLst>
                  <a:ext uri="{FF2B5EF4-FFF2-40B4-BE49-F238E27FC236}">
                    <a16:creationId xmlns:a16="http://schemas.microsoft.com/office/drawing/2014/main" id="{4A190DC8-761C-94C4-B25A-71A94F905522}"/>
                  </a:ext>
                </a:extLst>
              </p:cNvPr>
              <p:cNvSpPr txBox="1"/>
              <p:nvPr/>
            </p:nvSpPr>
            <p:spPr>
              <a:xfrm>
                <a:off x="4143707" y="3041783"/>
                <a:ext cx="806279" cy="16878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300"/>
                    </a:solidFill>
                    <a:effectLst/>
                    <a:uLnTx/>
                    <a:uFillTx/>
                    <a:latin typeface="Helvetica" pitchFamily="2" charset="0"/>
                    <a:ea typeface="+mn-ea"/>
                    <a:cs typeface="+mn-cs"/>
                  </a:rPr>
                  <a:t>Same pressure</a:t>
                </a:r>
              </a:p>
            </p:txBody>
          </p:sp>
        </p:grpSp>
        <p:sp>
          <p:nvSpPr>
            <p:cNvPr id="10" name="TextBox 9">
              <a:extLst>
                <a:ext uri="{FF2B5EF4-FFF2-40B4-BE49-F238E27FC236}">
                  <a16:creationId xmlns:a16="http://schemas.microsoft.com/office/drawing/2014/main" id="{65998C01-984B-87D7-4D93-D53086745375}"/>
                </a:ext>
              </a:extLst>
            </p:cNvPr>
            <p:cNvSpPr txBox="1"/>
            <p:nvPr/>
          </p:nvSpPr>
          <p:spPr>
            <a:xfrm>
              <a:off x="14322165" y="4871021"/>
              <a:ext cx="946089" cy="19804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9300"/>
                  </a:solidFill>
                  <a:effectLst/>
                  <a:uLnTx/>
                  <a:uFillTx/>
                  <a:latin typeface="Helvetica" pitchFamily="2" charset="0"/>
                  <a:ea typeface="+mn-ea"/>
                  <a:cs typeface="+mn-cs"/>
                </a:rPr>
                <a:t>Same pressure</a:t>
              </a:r>
            </a:p>
          </p:txBody>
        </p:sp>
        <p:grpSp>
          <p:nvGrpSpPr>
            <p:cNvPr id="11" name="Group 10">
              <a:extLst>
                <a:ext uri="{FF2B5EF4-FFF2-40B4-BE49-F238E27FC236}">
                  <a16:creationId xmlns:a16="http://schemas.microsoft.com/office/drawing/2014/main" id="{4644D7ED-03BE-645E-9365-F00817963B40}"/>
                </a:ext>
              </a:extLst>
            </p:cNvPr>
            <p:cNvGrpSpPr/>
            <p:nvPr/>
          </p:nvGrpSpPr>
          <p:grpSpPr>
            <a:xfrm>
              <a:off x="12067612" y="5362834"/>
              <a:ext cx="1454658" cy="475314"/>
              <a:chOff x="4089773" y="2811543"/>
              <a:chExt cx="1239694" cy="405073"/>
            </a:xfrm>
          </p:grpSpPr>
          <p:sp>
            <p:nvSpPr>
              <p:cNvPr id="12" name="TextBox 11">
                <a:extLst>
                  <a:ext uri="{FF2B5EF4-FFF2-40B4-BE49-F238E27FC236}">
                    <a16:creationId xmlns:a16="http://schemas.microsoft.com/office/drawing/2014/main" id="{72B46178-F1DA-B951-426C-2E6F3F9BBC24}"/>
                  </a:ext>
                </a:extLst>
              </p:cNvPr>
              <p:cNvSpPr txBox="1"/>
              <p:nvPr/>
            </p:nvSpPr>
            <p:spPr>
              <a:xfrm>
                <a:off x="4089773" y="2811543"/>
                <a:ext cx="1239694" cy="4050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 of Tighter membrane</a:t>
                </a:r>
                <a:r>
                  <a:rPr kumimoji="0" lang="en-US" sz="1400" b="1" i="0" u="none" strike="noStrike" kern="1200" cap="none" spc="0" normalizeH="0" baseline="0" noProof="0" dirty="0">
                    <a:ln>
                      <a:noFill/>
                    </a:ln>
                    <a:solidFill>
                      <a:srgbClr val="00B050"/>
                    </a:solidFill>
                    <a:effectLst/>
                    <a:uLnTx/>
                    <a:uFillTx/>
                    <a:latin typeface="Helvetica" pitchFamily="2" charset="0"/>
                    <a:ea typeface="+mn-ea"/>
                    <a:cs typeface="+mn-cs"/>
                  </a:rPr>
                  <a:t>  </a:t>
                </a: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Recovery%</a:t>
                </a:r>
                <a:r>
                  <a:rPr kumimoji="0" lang="en-US" sz="1400" b="1" i="0" u="none" strike="noStrike" kern="1200" cap="none" spc="0" normalizeH="0" baseline="0" noProof="0" dirty="0">
                    <a:ln>
                      <a:noFill/>
                    </a:ln>
                    <a:solidFill>
                      <a:srgbClr val="FF0000"/>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Helvetica" pitchFamily="2" charset="0"/>
                    <a:ea typeface="+mn-ea"/>
                    <a:cs typeface="+mn-cs"/>
                  </a:rPr>
                  <a:t>SEC</a:t>
                </a:r>
              </a:p>
            </p:txBody>
          </p:sp>
          <p:cxnSp>
            <p:nvCxnSpPr>
              <p:cNvPr id="13" name="Straight Arrow Connector 12">
                <a:extLst>
                  <a:ext uri="{FF2B5EF4-FFF2-40B4-BE49-F238E27FC236}">
                    <a16:creationId xmlns:a16="http://schemas.microsoft.com/office/drawing/2014/main" id="{3F50620A-C81F-C697-B751-B18CB55BF689}"/>
                  </a:ext>
                </a:extLst>
              </p:cNvPr>
              <p:cNvCxnSpPr>
                <a:cxnSpLocks/>
              </p:cNvCxnSpPr>
              <p:nvPr/>
            </p:nvCxnSpPr>
            <p:spPr>
              <a:xfrm flipV="1">
                <a:off x="5241864" y="2857543"/>
                <a:ext cx="0" cy="914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E65878C-805E-95CA-C73A-358063725FE3}"/>
                  </a:ext>
                </a:extLst>
              </p:cNvPr>
              <p:cNvCxnSpPr>
                <a:cxnSpLocks/>
              </p:cNvCxnSpPr>
              <p:nvPr/>
            </p:nvCxnSpPr>
            <p:spPr>
              <a:xfrm>
                <a:off x="4708671" y="2955996"/>
                <a:ext cx="0" cy="91440"/>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449B14C-F62D-518F-F02E-AB8521495EB2}"/>
                  </a:ext>
                </a:extLst>
              </p:cNvPr>
              <p:cNvCxnSpPr>
                <a:cxnSpLocks/>
              </p:cNvCxnSpPr>
              <p:nvPr/>
            </p:nvCxnSpPr>
            <p:spPr>
              <a:xfrm flipV="1">
                <a:off x="4367314" y="3069835"/>
                <a:ext cx="0" cy="914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D0E26283-E396-01C8-C10E-6E251F124C85}"/>
                </a:ext>
              </a:extLst>
            </p:cNvPr>
            <p:cNvSpPr txBox="1"/>
            <p:nvPr/>
          </p:nvSpPr>
          <p:spPr>
            <a:xfrm>
              <a:off x="14309789" y="5360340"/>
              <a:ext cx="1354562" cy="475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 of Looser membrane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Recovery%</a:t>
              </a:r>
              <a:r>
                <a:rPr kumimoji="0" lang="en-US" sz="1400" b="1" i="0" u="none" strike="noStrike" kern="1200" cap="none" spc="0" normalizeH="0" baseline="0" noProof="0" dirty="0">
                  <a:ln>
                    <a:noFill/>
                  </a:ln>
                  <a:solidFill>
                    <a:srgbClr val="FF0000"/>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2841"/>
                  </a:solidFill>
                  <a:effectLst/>
                  <a:uLnTx/>
                  <a:uFillTx/>
                  <a:latin typeface="Helvetica" pitchFamily="2" charset="0"/>
                  <a:ea typeface="+mn-ea"/>
                  <a:cs typeface="+mn-cs"/>
                </a:rPr>
                <a:t>SEC</a:t>
              </a:r>
            </a:p>
          </p:txBody>
        </p:sp>
        <p:cxnSp>
          <p:nvCxnSpPr>
            <p:cNvPr id="17" name="Straight Arrow Connector 16">
              <a:extLst>
                <a:ext uri="{FF2B5EF4-FFF2-40B4-BE49-F238E27FC236}">
                  <a16:creationId xmlns:a16="http://schemas.microsoft.com/office/drawing/2014/main" id="{CC7EB7CF-8ACB-B357-633F-41F793FB49EB}"/>
                </a:ext>
              </a:extLst>
            </p:cNvPr>
            <p:cNvCxnSpPr>
              <a:cxnSpLocks/>
            </p:cNvCxnSpPr>
            <p:nvPr/>
          </p:nvCxnSpPr>
          <p:spPr>
            <a:xfrm flipV="1">
              <a:off x="15659968" y="5413669"/>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FFE8AAD2-B3D9-825E-57C5-DBAE47BA33F5}"/>
                </a:ext>
              </a:extLst>
            </p:cNvPr>
            <p:cNvCxnSpPr>
              <a:cxnSpLocks/>
            </p:cNvCxnSpPr>
            <p:nvPr/>
          </p:nvCxnSpPr>
          <p:spPr>
            <a:xfrm>
              <a:off x="14657901" y="5670707"/>
              <a:ext cx="0" cy="107296"/>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0CDA15C8-2685-1855-0F46-929166005BDB}"/>
                </a:ext>
              </a:extLst>
            </p:cNvPr>
            <p:cNvCxnSpPr>
              <a:cxnSpLocks/>
            </p:cNvCxnSpPr>
            <p:nvPr/>
          </p:nvCxnSpPr>
          <p:spPr>
            <a:xfrm flipV="1">
              <a:off x="15056927" y="5544156"/>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pic>
        <p:nvPicPr>
          <p:cNvPr id="60" name="Picture 59">
            <a:extLst>
              <a:ext uri="{FF2B5EF4-FFF2-40B4-BE49-F238E27FC236}">
                <a16:creationId xmlns:a16="http://schemas.microsoft.com/office/drawing/2014/main" id="{BA84A329-E5A4-CE78-A6D1-B39AA85E3DE7}"/>
              </a:ext>
            </a:extLst>
          </p:cNvPr>
          <p:cNvPicPr>
            <a:picLocks noChangeAspect="1"/>
          </p:cNvPicPr>
          <p:nvPr/>
        </p:nvPicPr>
        <p:blipFill>
          <a:blip r:embed="rId5"/>
          <a:srcRect r="36276"/>
          <a:stretch>
            <a:fillRect/>
          </a:stretch>
        </p:blipFill>
        <p:spPr>
          <a:xfrm>
            <a:off x="2345825" y="1221689"/>
            <a:ext cx="3573673" cy="2834640"/>
          </a:xfrm>
          <a:prstGeom prst="rect">
            <a:avLst/>
          </a:prstGeom>
        </p:spPr>
      </p:pic>
    </p:spTree>
    <p:extLst>
      <p:ext uri="{BB962C8B-B14F-4D97-AF65-F5344CB8AC3E}">
        <p14:creationId xmlns:p14="http://schemas.microsoft.com/office/powerpoint/2010/main" val="288836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AA691-85D1-14B4-1B88-2A0E94382CD6}"/>
            </a:ext>
          </a:extLst>
        </p:cNvPr>
        <p:cNvGrpSpPr/>
        <p:nvPr/>
      </p:nvGrpSpPr>
      <p:grpSpPr>
        <a:xfrm>
          <a:off x="0" y="0"/>
          <a:ext cx="0" cy="0"/>
          <a:chOff x="0" y="0"/>
          <a:chExt cx="0" cy="0"/>
        </a:xfrm>
      </p:grpSpPr>
      <p:cxnSp>
        <p:nvCxnSpPr>
          <p:cNvPr id="218" name="Straight Arrow Connector 217">
            <a:extLst>
              <a:ext uri="{FF2B5EF4-FFF2-40B4-BE49-F238E27FC236}">
                <a16:creationId xmlns:a16="http://schemas.microsoft.com/office/drawing/2014/main" id="{A2141DE0-F7AB-21DA-B5FA-9CB418E1394C}"/>
              </a:ext>
            </a:extLst>
          </p:cNvPr>
          <p:cNvCxnSpPr>
            <a:cxnSpLocks/>
          </p:cNvCxnSpPr>
          <p:nvPr/>
        </p:nvCxnSpPr>
        <p:spPr>
          <a:xfrm flipV="1">
            <a:off x="2036441" y="3192087"/>
            <a:ext cx="3285637" cy="112221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D572B364-439F-4C94-93E2-5D9F549D5E85}"/>
              </a:ext>
            </a:extLst>
          </p:cNvPr>
          <p:cNvSpPr/>
          <p:nvPr/>
        </p:nvSpPr>
        <p:spPr>
          <a:xfrm>
            <a:off x="7067751" y="3017521"/>
            <a:ext cx="367759" cy="1770610"/>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itle 1">
            <a:extLst>
              <a:ext uri="{FF2B5EF4-FFF2-40B4-BE49-F238E27FC236}">
                <a16:creationId xmlns:a16="http://schemas.microsoft.com/office/drawing/2014/main" id="{D105365D-DB69-5F18-43EF-33094A66683D}"/>
              </a:ext>
            </a:extLst>
          </p:cNvPr>
          <p:cNvSpPr txBox="1">
            <a:spLocks/>
          </p:cNvSpPr>
          <p:nvPr/>
        </p:nvSpPr>
        <p:spPr>
          <a:xfrm>
            <a:off x="1588395" y="19958"/>
            <a:ext cx="9015211"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CC (Closed Circuit)</a:t>
            </a:r>
          </a:p>
        </p:txBody>
      </p:sp>
      <p:sp>
        <p:nvSpPr>
          <p:cNvPr id="20" name="Slide Number Placeholder 17">
            <a:extLst>
              <a:ext uri="{FF2B5EF4-FFF2-40B4-BE49-F238E27FC236}">
                <a16:creationId xmlns:a16="http://schemas.microsoft.com/office/drawing/2014/main" id="{594F8635-8D4C-14B5-0821-84216494419D}"/>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grpSp>
        <p:nvGrpSpPr>
          <p:cNvPr id="2" name="Group 1">
            <a:extLst>
              <a:ext uri="{FF2B5EF4-FFF2-40B4-BE49-F238E27FC236}">
                <a16:creationId xmlns:a16="http://schemas.microsoft.com/office/drawing/2014/main" id="{B892AB4D-A5AB-6C66-DB5B-F9FD59E04493}"/>
              </a:ext>
            </a:extLst>
          </p:cNvPr>
          <p:cNvGrpSpPr/>
          <p:nvPr/>
        </p:nvGrpSpPr>
        <p:grpSpPr>
          <a:xfrm>
            <a:off x="2752528" y="669438"/>
            <a:ext cx="6686944" cy="780848"/>
            <a:chOff x="312718" y="2918397"/>
            <a:chExt cx="6686944" cy="780848"/>
          </a:xfrm>
        </p:grpSpPr>
        <p:grpSp>
          <p:nvGrpSpPr>
            <p:cNvPr id="3" name="Group 2">
              <a:extLst>
                <a:ext uri="{FF2B5EF4-FFF2-40B4-BE49-F238E27FC236}">
                  <a16:creationId xmlns:a16="http://schemas.microsoft.com/office/drawing/2014/main" id="{3DF6F75A-DF49-C978-3C2D-3DFAF4F1B1FD}"/>
                </a:ext>
              </a:extLst>
            </p:cNvPr>
            <p:cNvGrpSpPr/>
            <p:nvPr/>
          </p:nvGrpSpPr>
          <p:grpSpPr>
            <a:xfrm>
              <a:off x="1469590" y="3010675"/>
              <a:ext cx="5530072" cy="688570"/>
              <a:chOff x="1465598" y="2107634"/>
              <a:chExt cx="5530072" cy="688570"/>
            </a:xfrm>
          </p:grpSpPr>
          <p:grpSp>
            <p:nvGrpSpPr>
              <p:cNvPr id="6" name="Group 5">
                <a:extLst>
                  <a:ext uri="{FF2B5EF4-FFF2-40B4-BE49-F238E27FC236}">
                    <a16:creationId xmlns:a16="http://schemas.microsoft.com/office/drawing/2014/main" id="{B554F959-8A3B-FCAD-99CB-DDB5002BAEA4}"/>
                  </a:ext>
                </a:extLst>
              </p:cNvPr>
              <p:cNvGrpSpPr/>
              <p:nvPr/>
            </p:nvGrpSpPr>
            <p:grpSpPr>
              <a:xfrm>
                <a:off x="1465598" y="2107634"/>
                <a:ext cx="5530072" cy="467181"/>
                <a:chOff x="1500350" y="6104861"/>
                <a:chExt cx="5530072" cy="467181"/>
              </a:xfrm>
            </p:grpSpPr>
            <p:grpSp>
              <p:nvGrpSpPr>
                <p:cNvPr id="16" name="Group 15">
                  <a:extLst>
                    <a:ext uri="{FF2B5EF4-FFF2-40B4-BE49-F238E27FC236}">
                      <a16:creationId xmlns:a16="http://schemas.microsoft.com/office/drawing/2014/main" id="{C6DCE9A2-B7CA-8B20-C936-39CCBFC4FD23}"/>
                    </a:ext>
                  </a:extLst>
                </p:cNvPr>
                <p:cNvGrpSpPr/>
                <p:nvPr/>
              </p:nvGrpSpPr>
              <p:grpSpPr>
                <a:xfrm>
                  <a:off x="1953434" y="6104861"/>
                  <a:ext cx="5076988" cy="467181"/>
                  <a:chOff x="3700279" y="1074892"/>
                  <a:chExt cx="11326855" cy="1042296"/>
                </a:xfrm>
              </p:grpSpPr>
              <p:sp>
                <p:nvSpPr>
                  <p:cNvPr id="56" name="TextBox 55">
                    <a:extLst>
                      <a:ext uri="{FF2B5EF4-FFF2-40B4-BE49-F238E27FC236}">
                        <a16:creationId xmlns:a16="http://schemas.microsoft.com/office/drawing/2014/main" id="{4CEBE6FD-2082-4DB0-9357-DE9D844E75D4}"/>
                      </a:ext>
                    </a:extLst>
                  </p:cNvPr>
                  <p:cNvSpPr txBox="1"/>
                  <p:nvPr/>
                </p:nvSpPr>
                <p:spPr>
                  <a:xfrm>
                    <a:off x="9400853" y="1499194"/>
                    <a:ext cx="5626281" cy="6179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 (periodic blowdown)</a:t>
                    </a:r>
                  </a:p>
                </p:txBody>
              </p:sp>
              <p:grpSp>
                <p:nvGrpSpPr>
                  <p:cNvPr id="57" name="Group 56">
                    <a:extLst>
                      <a:ext uri="{FF2B5EF4-FFF2-40B4-BE49-F238E27FC236}">
                        <a16:creationId xmlns:a16="http://schemas.microsoft.com/office/drawing/2014/main" id="{E9DA802B-4213-F54B-F9A8-609DDE488711}"/>
                      </a:ext>
                    </a:extLst>
                  </p:cNvPr>
                  <p:cNvGrpSpPr/>
                  <p:nvPr/>
                </p:nvGrpSpPr>
                <p:grpSpPr>
                  <a:xfrm>
                    <a:off x="3700279" y="1074892"/>
                    <a:ext cx="4436402" cy="844038"/>
                    <a:chOff x="3383758" y="1411104"/>
                    <a:chExt cx="4436402" cy="844038"/>
                  </a:xfrm>
                </p:grpSpPr>
                <p:sp>
                  <p:nvSpPr>
                    <p:cNvPr id="208" name="Can 207">
                      <a:extLst>
                        <a:ext uri="{FF2B5EF4-FFF2-40B4-BE49-F238E27FC236}">
                          <a16:creationId xmlns:a16="http://schemas.microsoft.com/office/drawing/2014/main" id="{9F175B5E-3C08-49AD-3E94-AB3C0C768705}"/>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Can 208">
                      <a:extLst>
                        <a:ext uri="{FF2B5EF4-FFF2-40B4-BE49-F238E27FC236}">
                          <a16:creationId xmlns:a16="http://schemas.microsoft.com/office/drawing/2014/main" id="{13E7650C-CCA0-23F8-BDDC-07E44ADACE47}"/>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01163579-0641-CE69-BF77-CFEA02BD9752}"/>
                      </a:ext>
                    </a:extLst>
                  </p:cNvPr>
                  <p:cNvGrpSpPr/>
                  <p:nvPr/>
                </p:nvGrpSpPr>
                <p:grpSpPr>
                  <a:xfrm>
                    <a:off x="3840613" y="1124631"/>
                    <a:ext cx="8160414" cy="661619"/>
                    <a:chOff x="3840613" y="1124631"/>
                    <a:chExt cx="8160414" cy="661619"/>
                  </a:xfrm>
                </p:grpSpPr>
                <p:sp>
                  <p:nvSpPr>
                    <p:cNvPr id="59" name="TextBox 58">
                      <a:extLst>
                        <a:ext uri="{FF2B5EF4-FFF2-40B4-BE49-F238E27FC236}">
                          <a16:creationId xmlns:a16="http://schemas.microsoft.com/office/drawing/2014/main" id="{5175F36C-C744-9DDC-2BDB-BC9E845CFA55}"/>
                        </a:ext>
                      </a:extLst>
                    </p:cNvPr>
                    <p:cNvSpPr txBox="1"/>
                    <p:nvPr/>
                  </p:nvSpPr>
                  <p:spPr>
                    <a:xfrm>
                      <a:off x="8549686" y="1124631"/>
                      <a:ext cx="3451341" cy="61799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cxnSp>
                  <p:nvCxnSpPr>
                    <p:cNvPr id="60" name="Straight Arrow Connector 59">
                      <a:extLst>
                        <a:ext uri="{FF2B5EF4-FFF2-40B4-BE49-F238E27FC236}">
                          <a16:creationId xmlns:a16="http://schemas.microsoft.com/office/drawing/2014/main" id="{4F07AE4D-A568-D90A-935D-2DA336277599}"/>
                        </a:ext>
                      </a:extLst>
                    </p:cNvPr>
                    <p:cNvCxnSpPr>
                      <a:cxnSpLocks/>
                    </p:cNvCxnSpPr>
                    <p:nvPr/>
                  </p:nvCxnSpPr>
                  <p:spPr>
                    <a:xfrm>
                      <a:off x="8073350" y="1786250"/>
                      <a:ext cx="1428030" cy="0"/>
                    </a:xfrm>
                    <a:prstGeom prst="straightConnector1">
                      <a:avLst/>
                    </a:prstGeom>
                    <a:noFill/>
                    <a:ln w="38100" cap="flat" cmpd="sng" algn="ctr">
                      <a:solidFill>
                        <a:srgbClr val="FF0000"/>
                      </a:solidFill>
                      <a:prstDash val="solid"/>
                      <a:miter lim="800000"/>
                      <a:tailEnd type="triangle"/>
                    </a:ln>
                    <a:effectLst/>
                  </p:spPr>
                </p:cxnSp>
                <p:grpSp>
                  <p:nvGrpSpPr>
                    <p:cNvPr id="61" name="Group 60">
                      <a:extLst>
                        <a:ext uri="{FF2B5EF4-FFF2-40B4-BE49-F238E27FC236}">
                          <a16:creationId xmlns:a16="http://schemas.microsoft.com/office/drawing/2014/main" id="{E5AD8702-DBC6-ECE7-D57F-6E8A19FB8513}"/>
                        </a:ext>
                      </a:extLst>
                    </p:cNvPr>
                    <p:cNvGrpSpPr/>
                    <p:nvPr/>
                  </p:nvGrpSpPr>
                  <p:grpSpPr>
                    <a:xfrm>
                      <a:off x="3840613" y="1209259"/>
                      <a:ext cx="790514" cy="574040"/>
                      <a:chOff x="3550428" y="2992776"/>
                      <a:chExt cx="790514" cy="574040"/>
                    </a:xfrm>
                  </p:grpSpPr>
                  <p:sp>
                    <p:nvSpPr>
                      <p:cNvPr id="206" name="Can 205">
                        <a:extLst>
                          <a:ext uri="{FF2B5EF4-FFF2-40B4-BE49-F238E27FC236}">
                            <a16:creationId xmlns:a16="http://schemas.microsoft.com/office/drawing/2014/main" id="{379AADD8-E16C-4E38-5367-8CDF84672359}"/>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Can 206">
                        <a:extLst>
                          <a:ext uri="{FF2B5EF4-FFF2-40B4-BE49-F238E27FC236}">
                            <a16:creationId xmlns:a16="http://schemas.microsoft.com/office/drawing/2014/main" id="{1B4986BB-D00E-18C2-8C09-53A35BB1A49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A700BAD3-DDB1-F35D-61E5-43E9ED2D5BE7}"/>
                        </a:ext>
                      </a:extLst>
                    </p:cNvPr>
                    <p:cNvGrpSpPr/>
                    <p:nvPr/>
                  </p:nvGrpSpPr>
                  <p:grpSpPr>
                    <a:xfrm>
                      <a:off x="4526764" y="1209259"/>
                      <a:ext cx="790514" cy="574040"/>
                      <a:chOff x="2697480" y="2936240"/>
                      <a:chExt cx="790514" cy="574040"/>
                    </a:xfrm>
                  </p:grpSpPr>
                  <p:sp>
                    <p:nvSpPr>
                      <p:cNvPr id="204" name="Can 203">
                        <a:extLst>
                          <a:ext uri="{FF2B5EF4-FFF2-40B4-BE49-F238E27FC236}">
                            <a16:creationId xmlns:a16="http://schemas.microsoft.com/office/drawing/2014/main" id="{8C063A01-071B-50E8-9B75-9BC78BA2AC31}"/>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Can 204">
                        <a:extLst>
                          <a:ext uri="{FF2B5EF4-FFF2-40B4-BE49-F238E27FC236}">
                            <a16:creationId xmlns:a16="http://schemas.microsoft.com/office/drawing/2014/main" id="{756405AF-7898-F336-5C2D-07736FCB6B8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3A2D14D2-FB00-5B4F-3714-D21261B9499E}"/>
                        </a:ext>
                      </a:extLst>
                    </p:cNvPr>
                    <p:cNvGrpSpPr/>
                    <p:nvPr/>
                  </p:nvGrpSpPr>
                  <p:grpSpPr>
                    <a:xfrm>
                      <a:off x="5212915" y="1209259"/>
                      <a:ext cx="790514" cy="574040"/>
                      <a:chOff x="3550428" y="2992776"/>
                      <a:chExt cx="790514" cy="574040"/>
                    </a:xfrm>
                  </p:grpSpPr>
                  <p:sp>
                    <p:nvSpPr>
                      <p:cNvPr id="202" name="Can 201">
                        <a:extLst>
                          <a:ext uri="{FF2B5EF4-FFF2-40B4-BE49-F238E27FC236}">
                            <a16:creationId xmlns:a16="http://schemas.microsoft.com/office/drawing/2014/main" id="{60E31CC3-5968-2246-3779-F1882AF8B9FA}"/>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Can 202">
                        <a:extLst>
                          <a:ext uri="{FF2B5EF4-FFF2-40B4-BE49-F238E27FC236}">
                            <a16:creationId xmlns:a16="http://schemas.microsoft.com/office/drawing/2014/main" id="{0A08CC83-DD20-9865-390A-F1EE722A041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2" name="Group 191">
                      <a:extLst>
                        <a:ext uri="{FF2B5EF4-FFF2-40B4-BE49-F238E27FC236}">
                          <a16:creationId xmlns:a16="http://schemas.microsoft.com/office/drawing/2014/main" id="{5FFFD08B-B85D-00DA-0D7F-EE37BC65550E}"/>
                        </a:ext>
                      </a:extLst>
                    </p:cNvPr>
                    <p:cNvGrpSpPr/>
                    <p:nvPr/>
                  </p:nvGrpSpPr>
                  <p:grpSpPr>
                    <a:xfrm>
                      <a:off x="5899066" y="1209259"/>
                      <a:ext cx="790514" cy="574040"/>
                      <a:chOff x="3550428" y="2992776"/>
                      <a:chExt cx="790514" cy="574040"/>
                    </a:xfrm>
                  </p:grpSpPr>
                  <p:sp>
                    <p:nvSpPr>
                      <p:cNvPr id="200" name="Can 199">
                        <a:extLst>
                          <a:ext uri="{FF2B5EF4-FFF2-40B4-BE49-F238E27FC236}">
                            <a16:creationId xmlns:a16="http://schemas.microsoft.com/office/drawing/2014/main" id="{CC2C167A-8267-13DD-7BBA-CB23BC2E40E6}"/>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Can 200">
                        <a:extLst>
                          <a:ext uri="{FF2B5EF4-FFF2-40B4-BE49-F238E27FC236}">
                            <a16:creationId xmlns:a16="http://schemas.microsoft.com/office/drawing/2014/main" id="{8EC3BDBB-53E0-781A-1551-0298913202E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3" name="Group 192">
                      <a:extLst>
                        <a:ext uri="{FF2B5EF4-FFF2-40B4-BE49-F238E27FC236}">
                          <a16:creationId xmlns:a16="http://schemas.microsoft.com/office/drawing/2014/main" id="{09EC9E64-F2A1-BEF6-7FA1-D84A4B75D2E3}"/>
                        </a:ext>
                      </a:extLst>
                    </p:cNvPr>
                    <p:cNvGrpSpPr/>
                    <p:nvPr/>
                  </p:nvGrpSpPr>
                  <p:grpSpPr>
                    <a:xfrm>
                      <a:off x="6585218" y="1209258"/>
                      <a:ext cx="790512" cy="574040"/>
                      <a:chOff x="2697481" y="2936239"/>
                      <a:chExt cx="790512" cy="574040"/>
                    </a:xfrm>
                  </p:grpSpPr>
                  <p:sp>
                    <p:nvSpPr>
                      <p:cNvPr id="198" name="Can 197">
                        <a:extLst>
                          <a:ext uri="{FF2B5EF4-FFF2-40B4-BE49-F238E27FC236}">
                            <a16:creationId xmlns:a16="http://schemas.microsoft.com/office/drawing/2014/main" id="{9A09526A-5DB1-C506-70DA-EAF3CFD7BBE7}"/>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Can 198">
                        <a:extLst>
                          <a:ext uri="{FF2B5EF4-FFF2-40B4-BE49-F238E27FC236}">
                            <a16:creationId xmlns:a16="http://schemas.microsoft.com/office/drawing/2014/main" id="{AACC18FE-CBF4-417C-F8AC-1A97A2E9ABD6}"/>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1B0697C2-8EFB-1BE5-EC41-FF4FAA13CC00}"/>
                        </a:ext>
                      </a:extLst>
                    </p:cNvPr>
                    <p:cNvGrpSpPr/>
                    <p:nvPr/>
                  </p:nvGrpSpPr>
                  <p:grpSpPr>
                    <a:xfrm>
                      <a:off x="7271370" y="1209258"/>
                      <a:ext cx="790513" cy="574041"/>
                      <a:chOff x="3550429" y="2992775"/>
                      <a:chExt cx="790513" cy="574041"/>
                    </a:xfrm>
                  </p:grpSpPr>
                  <p:sp>
                    <p:nvSpPr>
                      <p:cNvPr id="196" name="Can 195">
                        <a:extLst>
                          <a:ext uri="{FF2B5EF4-FFF2-40B4-BE49-F238E27FC236}">
                            <a16:creationId xmlns:a16="http://schemas.microsoft.com/office/drawing/2014/main" id="{884B17EB-E061-7748-6CEA-18E7DA5D7194}"/>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Can 196">
                        <a:extLst>
                          <a:ext uri="{FF2B5EF4-FFF2-40B4-BE49-F238E27FC236}">
                            <a16:creationId xmlns:a16="http://schemas.microsoft.com/office/drawing/2014/main" id="{A346EEB0-FAAD-AF29-0FF7-1CE94C1BCB88}"/>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95" name="Straight Arrow Connector 194">
                      <a:extLst>
                        <a:ext uri="{FF2B5EF4-FFF2-40B4-BE49-F238E27FC236}">
                          <a16:creationId xmlns:a16="http://schemas.microsoft.com/office/drawing/2014/main" id="{284AB36B-5837-2229-BC64-9B15AAFB74F4}"/>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nvGrpSpPr>
                <p:cNvPr id="17" name="Group 16">
                  <a:extLst>
                    <a:ext uri="{FF2B5EF4-FFF2-40B4-BE49-F238E27FC236}">
                      <a16:creationId xmlns:a16="http://schemas.microsoft.com/office/drawing/2014/main" id="{8E0B2AF9-262C-F3E8-9584-DBC9A213518B}"/>
                    </a:ext>
                  </a:extLst>
                </p:cNvPr>
                <p:cNvGrpSpPr/>
                <p:nvPr/>
              </p:nvGrpSpPr>
              <p:grpSpPr>
                <a:xfrm>
                  <a:off x="1500350" y="6218709"/>
                  <a:ext cx="458545" cy="137160"/>
                  <a:chOff x="1533328" y="274956"/>
                  <a:chExt cx="458545" cy="137160"/>
                </a:xfrm>
              </p:grpSpPr>
              <p:sp>
                <p:nvSpPr>
                  <p:cNvPr id="18" name="Freeform 17">
                    <a:extLst>
                      <a:ext uri="{FF2B5EF4-FFF2-40B4-BE49-F238E27FC236}">
                        <a16:creationId xmlns:a16="http://schemas.microsoft.com/office/drawing/2014/main" id="{DC30C93F-D6B3-CAFA-920D-8E6DF6A34392}"/>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5" name="Straight Arrow Connector 54">
                    <a:extLst>
                      <a:ext uri="{FF2B5EF4-FFF2-40B4-BE49-F238E27FC236}">
                        <a16:creationId xmlns:a16="http://schemas.microsoft.com/office/drawing/2014/main" id="{23A1035E-3F76-7CE4-5281-0790F5FBD162}"/>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cxnSp>
            <p:nvCxnSpPr>
              <p:cNvPr id="7" name="Straight Connector 6">
                <a:extLst>
                  <a:ext uri="{FF2B5EF4-FFF2-40B4-BE49-F238E27FC236}">
                    <a16:creationId xmlns:a16="http://schemas.microsoft.com/office/drawing/2014/main" id="{6662D7D8-0E2C-F526-2D8C-DE93F9C25446}"/>
                  </a:ext>
                </a:extLst>
              </p:cNvPr>
              <p:cNvCxnSpPr>
                <a:cxnSpLocks/>
              </p:cNvCxnSpPr>
              <p:nvPr/>
            </p:nvCxnSpPr>
            <p:spPr>
              <a:xfrm flipH="1">
                <a:off x="1741251" y="2708267"/>
                <a:ext cx="2378804"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06BF2169-3B50-C869-C9FA-0265E284102F}"/>
                  </a:ext>
                </a:extLst>
              </p:cNvPr>
              <p:cNvCxnSpPr>
                <a:cxnSpLocks/>
              </p:cNvCxnSpPr>
              <p:nvPr/>
            </p:nvCxnSpPr>
            <p:spPr>
              <a:xfrm>
                <a:off x="4099884" y="2438400"/>
                <a:ext cx="0" cy="286573"/>
              </a:xfrm>
              <a:prstGeom prst="line">
                <a:avLst/>
              </a:prstGeom>
              <a:noFill/>
              <a:ln w="38100" cap="flat" cmpd="sng" algn="ctr">
                <a:solidFill>
                  <a:srgbClr val="FF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901BD9E4-49E8-5E8A-2920-BC4800E61B52}"/>
                  </a:ext>
                </a:extLst>
              </p:cNvPr>
              <p:cNvCxnSpPr>
                <a:cxnSpLocks/>
              </p:cNvCxnSpPr>
              <p:nvPr/>
            </p:nvCxnSpPr>
            <p:spPr>
              <a:xfrm>
                <a:off x="1756891" y="2284965"/>
                <a:ext cx="0" cy="429768"/>
              </a:xfrm>
              <a:prstGeom prst="line">
                <a:avLst/>
              </a:prstGeom>
              <a:noFill/>
              <a:ln w="38100" cap="flat" cmpd="sng" algn="ctr">
                <a:solidFill>
                  <a:srgbClr val="FF0000"/>
                </a:solidFill>
                <a:prstDash val="solid"/>
                <a:miter lim="800000"/>
                <a:headEnd type="triangle" w="med" len="med"/>
                <a:tailEnd type="none" w="med" len="med"/>
              </a:ln>
              <a:effectLst/>
            </p:spPr>
          </p:cxnSp>
          <p:sp>
            <p:nvSpPr>
              <p:cNvPr id="10" name="Freeform 9">
                <a:extLst>
                  <a:ext uri="{FF2B5EF4-FFF2-40B4-BE49-F238E27FC236}">
                    <a16:creationId xmlns:a16="http://schemas.microsoft.com/office/drawing/2014/main" id="{6EE530D2-2EFB-372E-9B13-05829C456707}"/>
                  </a:ext>
                </a:extLst>
              </p:cNvPr>
              <p:cNvSpPr>
                <a:spLocks noChangeAspect="1"/>
              </p:cNvSpPr>
              <p:nvPr/>
            </p:nvSpPr>
            <p:spPr>
              <a:xfrm flipH="1">
                <a:off x="2189905" y="2659044"/>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EEFD7688-C2CF-04E5-EF13-69CE4D6F4E13}"/>
                  </a:ext>
                </a:extLst>
              </p:cNvPr>
              <p:cNvGrpSpPr/>
              <p:nvPr/>
            </p:nvGrpSpPr>
            <p:grpSpPr>
              <a:xfrm>
                <a:off x="4013968" y="2381793"/>
                <a:ext cx="182880" cy="144819"/>
                <a:chOff x="4019984" y="2381793"/>
                <a:chExt cx="182880" cy="144819"/>
              </a:xfrm>
            </p:grpSpPr>
            <p:sp>
              <p:nvSpPr>
                <p:cNvPr id="12" name="Triangle 11">
                  <a:extLst>
                    <a:ext uri="{FF2B5EF4-FFF2-40B4-BE49-F238E27FC236}">
                      <a16:creationId xmlns:a16="http://schemas.microsoft.com/office/drawing/2014/main" id="{ACF2D202-48F7-11A6-C816-87C7F1633CFB}"/>
                    </a:ext>
                  </a:extLst>
                </p:cNvPr>
                <p:cNvSpPr/>
                <p:nvPr/>
              </p:nvSpPr>
              <p:spPr>
                <a:xfrm flipH="1">
                  <a:off x="4062052" y="2428675"/>
                  <a:ext cx="91439" cy="97937"/>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CD62ED25-9563-3578-3F5E-9F5365771E89}"/>
                    </a:ext>
                  </a:extLst>
                </p:cNvPr>
                <p:cNvGrpSpPr>
                  <a:grpSpLocks/>
                </p:cNvGrpSpPr>
                <p:nvPr/>
              </p:nvGrpSpPr>
              <p:grpSpPr>
                <a:xfrm rot="10800000" flipV="1">
                  <a:off x="4019984" y="2381793"/>
                  <a:ext cx="182880" cy="91440"/>
                  <a:chOff x="3929956" y="1778324"/>
                  <a:chExt cx="221973" cy="118873"/>
                </a:xfrm>
              </p:grpSpPr>
              <p:sp>
                <p:nvSpPr>
                  <p:cNvPr id="14" name="Triangle 13">
                    <a:extLst>
                      <a:ext uri="{FF2B5EF4-FFF2-40B4-BE49-F238E27FC236}">
                        <a16:creationId xmlns:a16="http://schemas.microsoft.com/office/drawing/2014/main" id="{D3F48029-FFD7-CC8C-9222-B5FBA3CDBC6E}"/>
                      </a:ext>
                    </a:extLst>
                  </p:cNvPr>
                  <p:cNvSpPr/>
                  <p:nvPr/>
                </p:nvSpPr>
                <p:spPr>
                  <a:xfrm rot="16200000">
                    <a:off x="4033057" y="1778325"/>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riangle 14">
                    <a:extLst>
                      <a:ext uri="{FF2B5EF4-FFF2-40B4-BE49-F238E27FC236}">
                        <a16:creationId xmlns:a16="http://schemas.microsoft.com/office/drawing/2014/main" id="{43E91DC7-8C1E-6972-A658-C6771F568611}"/>
                      </a:ext>
                    </a:extLst>
                  </p:cNvPr>
                  <p:cNvSpPr/>
                  <p:nvPr/>
                </p:nvSpPr>
                <p:spPr>
                  <a:xfrm rot="5400000" flipH="1">
                    <a:off x="3929956" y="1778324"/>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sp>
          <p:nvSpPr>
            <p:cNvPr id="4" name="Rounded Rectangle 3">
              <a:extLst>
                <a:ext uri="{FF2B5EF4-FFF2-40B4-BE49-F238E27FC236}">
                  <a16:creationId xmlns:a16="http://schemas.microsoft.com/office/drawing/2014/main" id="{64DF14F1-7E8C-3645-73E0-5466A95DDA5B}"/>
                </a:ext>
              </a:extLst>
            </p:cNvPr>
            <p:cNvSpPr/>
            <p:nvPr/>
          </p:nvSpPr>
          <p:spPr>
            <a:xfrm>
              <a:off x="312718" y="2918397"/>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CC</a:t>
              </a:r>
            </a:p>
          </p:txBody>
        </p:sp>
        <p:sp>
          <p:nvSpPr>
            <p:cNvPr id="5" name="TextBox 4">
              <a:extLst>
                <a:ext uri="{FF2B5EF4-FFF2-40B4-BE49-F238E27FC236}">
                  <a16:creationId xmlns:a16="http://schemas.microsoft.com/office/drawing/2014/main" id="{CA120B31-3B4B-8DD7-3447-458418081221}"/>
                </a:ext>
              </a:extLst>
            </p:cNvPr>
            <p:cNvSpPr txBox="1"/>
            <p:nvPr/>
          </p:nvSpPr>
          <p:spPr>
            <a:xfrm>
              <a:off x="904999" y="3054218"/>
              <a:ext cx="5277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cxnSp>
        <p:nvCxnSpPr>
          <p:cNvPr id="216" name="Straight Arrow Connector 215">
            <a:extLst>
              <a:ext uri="{FF2B5EF4-FFF2-40B4-BE49-F238E27FC236}">
                <a16:creationId xmlns:a16="http://schemas.microsoft.com/office/drawing/2014/main" id="{6D11FCE1-C46E-BE03-EB47-167495C0FE38}"/>
              </a:ext>
            </a:extLst>
          </p:cNvPr>
          <p:cNvCxnSpPr>
            <a:cxnSpLocks/>
          </p:cNvCxnSpPr>
          <p:nvPr/>
        </p:nvCxnSpPr>
        <p:spPr>
          <a:xfrm flipV="1">
            <a:off x="2844885" y="4802736"/>
            <a:ext cx="2470201" cy="25140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D7180B46-0871-57C5-BE53-C68E025FC8E5}"/>
              </a:ext>
            </a:extLst>
          </p:cNvPr>
          <p:cNvGrpSpPr/>
          <p:nvPr/>
        </p:nvGrpSpPr>
        <p:grpSpPr>
          <a:xfrm>
            <a:off x="5274182" y="1419206"/>
            <a:ext cx="1749560" cy="4309261"/>
            <a:chOff x="344245" y="1241676"/>
            <a:chExt cx="1749560" cy="4309261"/>
          </a:xfrm>
        </p:grpSpPr>
        <p:sp>
          <p:nvSpPr>
            <p:cNvPr id="21" name="Oval 20">
              <a:extLst>
                <a:ext uri="{FF2B5EF4-FFF2-40B4-BE49-F238E27FC236}">
                  <a16:creationId xmlns:a16="http://schemas.microsoft.com/office/drawing/2014/main" id="{F05613A8-1035-2804-DBA4-6A54B623F643}"/>
                </a:ext>
              </a:extLst>
            </p:cNvPr>
            <p:cNvSpPr/>
            <p:nvPr/>
          </p:nvSpPr>
          <p:spPr>
            <a:xfrm>
              <a:off x="446865" y="3983025"/>
              <a:ext cx="1463040" cy="146304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1" name="Oval 210">
              <a:extLst>
                <a:ext uri="{FF2B5EF4-FFF2-40B4-BE49-F238E27FC236}">
                  <a16:creationId xmlns:a16="http://schemas.microsoft.com/office/drawing/2014/main" id="{8F66541D-82BD-25C3-47DE-5F4EA88644FA}"/>
                </a:ext>
              </a:extLst>
            </p:cNvPr>
            <p:cNvSpPr>
              <a:spLocks noChangeAspect="1"/>
            </p:cNvSpPr>
            <p:nvPr/>
          </p:nvSpPr>
          <p:spPr>
            <a:xfrm>
              <a:off x="464948" y="2466776"/>
              <a:ext cx="731520" cy="73152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2" name="Straight Arrow Connector 221">
              <a:extLst>
                <a:ext uri="{FF2B5EF4-FFF2-40B4-BE49-F238E27FC236}">
                  <a16:creationId xmlns:a16="http://schemas.microsoft.com/office/drawing/2014/main" id="{CEAC017A-6F4B-FF80-78FF-EE3A086DD20D}"/>
                </a:ext>
              </a:extLst>
            </p:cNvPr>
            <p:cNvCxnSpPr/>
            <p:nvPr/>
          </p:nvCxnSpPr>
          <p:spPr>
            <a:xfrm>
              <a:off x="433952" y="2280792"/>
              <a:ext cx="72842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6BB00307-6008-E7B7-18A9-E0EED90BD03A}"/>
                </a:ext>
              </a:extLst>
            </p:cNvPr>
            <p:cNvCxnSpPr>
              <a:cxnSpLocks/>
            </p:cNvCxnSpPr>
            <p:nvPr/>
          </p:nvCxnSpPr>
          <p:spPr>
            <a:xfrm>
              <a:off x="449449" y="1893337"/>
              <a:ext cx="0" cy="36576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27" name="TextBox 226">
              <a:extLst>
                <a:ext uri="{FF2B5EF4-FFF2-40B4-BE49-F238E27FC236}">
                  <a16:creationId xmlns:a16="http://schemas.microsoft.com/office/drawing/2014/main" id="{03E46557-0E98-0904-BEF5-96B74C0E2B7D}"/>
                </a:ext>
              </a:extLst>
            </p:cNvPr>
            <p:cNvSpPr txBox="1"/>
            <p:nvPr/>
          </p:nvSpPr>
          <p:spPr>
            <a:xfrm>
              <a:off x="344245" y="1241676"/>
              <a:ext cx="1749560" cy="646331"/>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Membrane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Cross-section</a:t>
              </a:r>
            </a:p>
          </p:txBody>
        </p:sp>
        <p:cxnSp>
          <p:nvCxnSpPr>
            <p:cNvPr id="236" name="Straight Arrow Connector 235">
              <a:extLst>
                <a:ext uri="{FF2B5EF4-FFF2-40B4-BE49-F238E27FC236}">
                  <a16:creationId xmlns:a16="http://schemas.microsoft.com/office/drawing/2014/main" id="{1325762C-0175-7D88-0853-712FC7D47F70}"/>
                </a:ext>
              </a:extLst>
            </p:cNvPr>
            <p:cNvCxnSpPr>
              <a:cxnSpLocks/>
            </p:cNvCxnSpPr>
            <p:nvPr/>
          </p:nvCxnSpPr>
          <p:spPr>
            <a:xfrm>
              <a:off x="446867" y="3843541"/>
              <a:ext cx="1463040" cy="0"/>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7" name="TextBox 236">
              <a:extLst>
                <a:ext uri="{FF2B5EF4-FFF2-40B4-BE49-F238E27FC236}">
                  <a16:creationId xmlns:a16="http://schemas.microsoft.com/office/drawing/2014/main" id="{9228AC22-B6D4-AACB-D7A1-67634B21EE4B}"/>
                </a:ext>
              </a:extLst>
            </p:cNvPr>
            <p:cNvSpPr txBox="1"/>
            <p:nvPr/>
          </p:nvSpPr>
          <p:spPr>
            <a:xfrm>
              <a:off x="725837" y="3502579"/>
              <a:ext cx="816249"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8-inch</a:t>
              </a:r>
            </a:p>
          </p:txBody>
        </p:sp>
        <p:sp>
          <p:nvSpPr>
            <p:cNvPr id="246" name="TextBox 245">
              <a:extLst>
                <a:ext uri="{FF2B5EF4-FFF2-40B4-BE49-F238E27FC236}">
                  <a16:creationId xmlns:a16="http://schemas.microsoft.com/office/drawing/2014/main" id="{924E4A6E-86D0-79E8-E663-1421CB5C5BB3}"/>
                </a:ext>
              </a:extLst>
            </p:cNvPr>
            <p:cNvSpPr txBox="1"/>
            <p:nvPr/>
          </p:nvSpPr>
          <p:spPr>
            <a:xfrm>
              <a:off x="424728" y="1912154"/>
              <a:ext cx="816249" cy="369332"/>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4-inch</a:t>
              </a:r>
            </a:p>
          </p:txBody>
        </p:sp>
        <p:pic>
          <p:nvPicPr>
            <p:cNvPr id="255" name="Picture 254" descr="A black background with a black square&#10;&#10;AI-generated content may be incorrect.">
              <a:extLst>
                <a:ext uri="{FF2B5EF4-FFF2-40B4-BE49-F238E27FC236}">
                  <a16:creationId xmlns:a16="http://schemas.microsoft.com/office/drawing/2014/main" id="{86272215-F906-53BF-DBB8-7CD6273826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167" y="3992509"/>
              <a:ext cx="1437716" cy="1437716"/>
            </a:xfrm>
            <a:prstGeom prst="rect">
              <a:avLst/>
            </a:prstGeom>
          </p:spPr>
        </p:pic>
        <p:sp>
          <p:nvSpPr>
            <p:cNvPr id="248" name="Oval 247">
              <a:extLst>
                <a:ext uri="{FF2B5EF4-FFF2-40B4-BE49-F238E27FC236}">
                  <a16:creationId xmlns:a16="http://schemas.microsoft.com/office/drawing/2014/main" id="{BA02CB46-D95E-DCB5-D7C0-C25ED67D16F7}"/>
                </a:ext>
              </a:extLst>
            </p:cNvPr>
            <p:cNvSpPr>
              <a:spLocks noChangeAspect="1"/>
            </p:cNvSpPr>
            <p:nvPr/>
          </p:nvSpPr>
          <p:spPr>
            <a:xfrm>
              <a:off x="1118839" y="4659929"/>
              <a:ext cx="182880" cy="182880"/>
            </a:xfrm>
            <a:prstGeom prst="ellipse">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descr="A black background with a black square&#10;&#10;AI-generated content may be incorrect.">
              <a:extLst>
                <a:ext uri="{FF2B5EF4-FFF2-40B4-BE49-F238E27FC236}">
                  <a16:creationId xmlns:a16="http://schemas.microsoft.com/office/drawing/2014/main" id="{FFE97921-A67D-1852-6A25-5E0C2928B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98" y="2478154"/>
              <a:ext cx="731520" cy="731520"/>
            </a:xfrm>
            <a:prstGeom prst="rect">
              <a:avLst/>
            </a:prstGeom>
          </p:spPr>
        </p:pic>
        <p:sp>
          <p:nvSpPr>
            <p:cNvPr id="258" name="Oval 257">
              <a:extLst>
                <a:ext uri="{FF2B5EF4-FFF2-40B4-BE49-F238E27FC236}">
                  <a16:creationId xmlns:a16="http://schemas.microsoft.com/office/drawing/2014/main" id="{9F30EC15-FFAF-3A6E-8FA0-B0F7284893F9}"/>
                </a:ext>
              </a:extLst>
            </p:cNvPr>
            <p:cNvSpPr/>
            <p:nvPr/>
          </p:nvSpPr>
          <p:spPr>
            <a:xfrm>
              <a:off x="783309" y="2831437"/>
              <a:ext cx="91440" cy="9144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31CA9FD0-B1F4-8055-9B4F-1835FE9AF18F}"/>
              </a:ext>
            </a:extLst>
          </p:cNvPr>
          <p:cNvGrpSpPr/>
          <p:nvPr/>
        </p:nvGrpSpPr>
        <p:grpSpPr>
          <a:xfrm>
            <a:off x="308918" y="2220708"/>
            <a:ext cx="5023421" cy="3931920"/>
            <a:chOff x="2489386" y="1918475"/>
            <a:chExt cx="5023421" cy="3931920"/>
          </a:xfrm>
        </p:grpSpPr>
        <p:sp>
          <p:nvSpPr>
            <p:cNvPr id="249" name="Rectangle 248">
              <a:extLst>
                <a:ext uri="{FF2B5EF4-FFF2-40B4-BE49-F238E27FC236}">
                  <a16:creationId xmlns:a16="http://schemas.microsoft.com/office/drawing/2014/main" id="{BFB042B2-F6A3-1D57-0F5C-9CD660163218}"/>
                </a:ext>
              </a:extLst>
            </p:cNvPr>
            <p:cNvSpPr/>
            <p:nvPr/>
          </p:nvSpPr>
          <p:spPr>
            <a:xfrm>
              <a:off x="2489386" y="2342112"/>
              <a:ext cx="455537" cy="2508422"/>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6" name="Picture 25">
              <a:extLst>
                <a:ext uri="{FF2B5EF4-FFF2-40B4-BE49-F238E27FC236}">
                  <a16:creationId xmlns:a16="http://schemas.microsoft.com/office/drawing/2014/main" id="{CC892041-1A19-7BE3-2F43-27754791BD0C}"/>
                </a:ext>
              </a:extLst>
            </p:cNvPr>
            <p:cNvPicPr>
              <a:picLocks noChangeAspect="1"/>
            </p:cNvPicPr>
            <p:nvPr/>
          </p:nvPicPr>
          <p:blipFill>
            <a:blip r:embed="rId4"/>
            <a:srcRect r="36210"/>
            <a:stretch>
              <a:fillRect/>
            </a:stretch>
          </p:blipFill>
          <p:spPr>
            <a:xfrm>
              <a:off x="2550660" y="1918475"/>
              <a:ext cx="4962147" cy="3931920"/>
            </a:xfrm>
            <a:prstGeom prst="rect">
              <a:avLst/>
            </a:prstGeom>
          </p:spPr>
        </p:pic>
        <p:cxnSp>
          <p:nvCxnSpPr>
            <p:cNvPr id="214" name="Straight Connector 213">
              <a:extLst>
                <a:ext uri="{FF2B5EF4-FFF2-40B4-BE49-F238E27FC236}">
                  <a16:creationId xmlns:a16="http://schemas.microsoft.com/office/drawing/2014/main" id="{88A21D3D-D7A7-6565-A89F-6F36452CFBB9}"/>
                </a:ext>
              </a:extLst>
            </p:cNvPr>
            <p:cNvCxnSpPr/>
            <p:nvPr/>
          </p:nvCxnSpPr>
          <p:spPr>
            <a:xfrm>
              <a:off x="4219239" y="3763543"/>
              <a:ext cx="0" cy="666427"/>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7153044D-DFA1-F149-2D64-AD69BA34F64B}"/>
                </a:ext>
              </a:extLst>
            </p:cNvPr>
            <p:cNvCxnSpPr>
              <a:cxnSpLocks/>
            </p:cNvCxnSpPr>
            <p:nvPr/>
          </p:nvCxnSpPr>
          <p:spPr>
            <a:xfrm>
              <a:off x="5023950" y="4474615"/>
              <a:ext cx="0" cy="47786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D47A54A-CBA8-1D4A-6397-9B1D1D8104EA}"/>
                </a:ext>
              </a:extLst>
            </p:cNvPr>
            <p:cNvSpPr txBox="1"/>
            <p:nvPr/>
          </p:nvSpPr>
          <p:spPr>
            <a:xfrm>
              <a:off x="3230291" y="2383967"/>
              <a:ext cx="7821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NF90</a:t>
              </a:r>
            </a:p>
          </p:txBody>
        </p:sp>
      </p:grpSp>
      <p:grpSp>
        <p:nvGrpSpPr>
          <p:cNvPr id="45" name="Group 44">
            <a:extLst>
              <a:ext uri="{FF2B5EF4-FFF2-40B4-BE49-F238E27FC236}">
                <a16:creationId xmlns:a16="http://schemas.microsoft.com/office/drawing/2014/main" id="{397E9531-BA7B-BA9D-FA4B-304F9B942B24}"/>
              </a:ext>
            </a:extLst>
          </p:cNvPr>
          <p:cNvGrpSpPr>
            <a:grpSpLocks noChangeAspect="1"/>
          </p:cNvGrpSpPr>
          <p:nvPr/>
        </p:nvGrpSpPr>
        <p:grpSpPr>
          <a:xfrm>
            <a:off x="7048096" y="2220708"/>
            <a:ext cx="4951485" cy="3931920"/>
            <a:chOff x="11433244" y="2439864"/>
            <a:chExt cx="2303012" cy="1828800"/>
          </a:xfrm>
        </p:grpSpPr>
        <p:pic>
          <p:nvPicPr>
            <p:cNvPr id="29" name="Picture 28">
              <a:extLst>
                <a:ext uri="{FF2B5EF4-FFF2-40B4-BE49-F238E27FC236}">
                  <a16:creationId xmlns:a16="http://schemas.microsoft.com/office/drawing/2014/main" id="{B63A687E-0E0E-EDEA-F21A-5AABCBDAD1A1}"/>
                </a:ext>
              </a:extLst>
            </p:cNvPr>
            <p:cNvPicPr>
              <a:picLocks noChangeAspect="1"/>
            </p:cNvPicPr>
            <p:nvPr/>
          </p:nvPicPr>
          <p:blipFill>
            <a:blip r:embed="rId5"/>
            <a:srcRect r="36347"/>
            <a:stretch>
              <a:fillRect/>
            </a:stretch>
          </p:blipFill>
          <p:spPr>
            <a:xfrm>
              <a:off x="11433244" y="2439864"/>
              <a:ext cx="2303012" cy="1828800"/>
            </a:xfrm>
            <a:prstGeom prst="rect">
              <a:avLst/>
            </a:prstGeom>
          </p:spPr>
        </p:pic>
        <p:grpSp>
          <p:nvGrpSpPr>
            <p:cNvPr id="31" name="Group 30">
              <a:extLst>
                <a:ext uri="{FF2B5EF4-FFF2-40B4-BE49-F238E27FC236}">
                  <a16:creationId xmlns:a16="http://schemas.microsoft.com/office/drawing/2014/main" id="{0DA08A9A-215B-D9F8-CFC1-F4A89F84BF9B}"/>
                </a:ext>
              </a:extLst>
            </p:cNvPr>
            <p:cNvGrpSpPr/>
            <p:nvPr/>
          </p:nvGrpSpPr>
          <p:grpSpPr>
            <a:xfrm>
              <a:off x="11762158" y="2550548"/>
              <a:ext cx="909565" cy="271988"/>
              <a:chOff x="8535987" y="2396007"/>
              <a:chExt cx="909565" cy="271988"/>
            </a:xfrm>
          </p:grpSpPr>
          <p:sp>
            <p:nvSpPr>
              <p:cNvPr id="32" name="TextBox 31">
                <a:extLst>
                  <a:ext uri="{FF2B5EF4-FFF2-40B4-BE49-F238E27FC236}">
                    <a16:creationId xmlns:a16="http://schemas.microsoft.com/office/drawing/2014/main" id="{1585EA4D-D3EB-EE95-4A8B-AD8513D17DB7}"/>
                  </a:ext>
                </a:extLst>
              </p:cNvPr>
              <p:cNvSpPr txBox="1"/>
              <p:nvPr/>
            </p:nvSpPr>
            <p:spPr>
              <a:xfrm>
                <a:off x="8535987" y="2396007"/>
                <a:ext cx="909565" cy="2719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 of elements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pressure  &amp; SEC  </a:t>
                </a:r>
              </a:p>
            </p:txBody>
          </p:sp>
          <p:cxnSp>
            <p:nvCxnSpPr>
              <p:cNvPr id="33" name="Straight Arrow Connector 32">
                <a:extLst>
                  <a:ext uri="{FF2B5EF4-FFF2-40B4-BE49-F238E27FC236}">
                    <a16:creationId xmlns:a16="http://schemas.microsoft.com/office/drawing/2014/main" id="{28451930-4A5E-A78A-09D4-04B04F5E13C1}"/>
                  </a:ext>
                </a:extLst>
              </p:cNvPr>
              <p:cNvCxnSpPr>
                <a:cxnSpLocks/>
              </p:cNvCxnSpPr>
              <p:nvPr/>
            </p:nvCxnSpPr>
            <p:spPr>
              <a:xfrm>
                <a:off x="9433013" y="2430891"/>
                <a:ext cx="0" cy="107296"/>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A86DC65-D701-F117-BA0E-BCDFB1E10E98}"/>
                  </a:ext>
                </a:extLst>
              </p:cNvPr>
              <p:cNvCxnSpPr>
                <a:cxnSpLocks/>
              </p:cNvCxnSpPr>
              <p:nvPr/>
            </p:nvCxnSpPr>
            <p:spPr>
              <a:xfrm flipV="1">
                <a:off x="9089795" y="2545370"/>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7C937F2-5525-94CA-9AAB-1AEFD6F2DE26}"/>
                  </a:ext>
                </a:extLst>
              </p:cNvPr>
              <p:cNvCxnSpPr>
                <a:cxnSpLocks/>
              </p:cNvCxnSpPr>
              <p:nvPr/>
            </p:nvCxnSpPr>
            <p:spPr>
              <a:xfrm flipV="1">
                <a:off x="9440236" y="2550374"/>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A56F0208-B6D2-139B-15B6-1A2D9A71EF05}"/>
                </a:ext>
              </a:extLst>
            </p:cNvPr>
            <p:cNvGrpSpPr/>
            <p:nvPr/>
          </p:nvGrpSpPr>
          <p:grpSpPr>
            <a:xfrm>
              <a:off x="12577239" y="3582930"/>
              <a:ext cx="1071654" cy="271988"/>
              <a:chOff x="9178946" y="3144202"/>
              <a:chExt cx="1071654" cy="271988"/>
            </a:xfrm>
          </p:grpSpPr>
          <p:sp>
            <p:nvSpPr>
              <p:cNvPr id="37" name="TextBox 36">
                <a:extLst>
                  <a:ext uri="{FF2B5EF4-FFF2-40B4-BE49-F238E27FC236}">
                    <a16:creationId xmlns:a16="http://schemas.microsoft.com/office/drawing/2014/main" id="{3AFA7497-2B0D-41F2-51F4-771106DA5D43}"/>
                  </a:ext>
                </a:extLst>
              </p:cNvPr>
              <p:cNvSpPr txBox="1"/>
              <p:nvPr/>
            </p:nvSpPr>
            <p:spPr>
              <a:xfrm>
                <a:off x="9178946" y="3144202"/>
                <a:ext cx="1071654" cy="271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Size of elements</a:t>
                </a:r>
                <a:endParaRPr kumimoji="0" lang="en-US" sz="1600" b="1" i="0" u="none" strike="noStrike" kern="1200" cap="none" spc="0" normalizeH="0" baseline="0" noProof="0" dirty="0">
                  <a:ln>
                    <a:noFill/>
                  </a:ln>
                  <a:solidFill>
                    <a:srgbClr val="00B05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pressure  &amp;SEC </a:t>
                </a:r>
                <a:endParaRPr kumimoji="0" lang="en-US" sz="1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cxnSp>
            <p:nvCxnSpPr>
              <p:cNvPr id="38" name="Straight Arrow Connector 37">
                <a:extLst>
                  <a:ext uri="{FF2B5EF4-FFF2-40B4-BE49-F238E27FC236}">
                    <a16:creationId xmlns:a16="http://schemas.microsoft.com/office/drawing/2014/main" id="{C37149FC-9DAA-1D94-E945-AF88C0B0C8EE}"/>
                  </a:ext>
                </a:extLst>
              </p:cNvPr>
              <p:cNvCxnSpPr>
                <a:cxnSpLocks/>
              </p:cNvCxnSpPr>
              <p:nvPr/>
            </p:nvCxnSpPr>
            <p:spPr>
              <a:xfrm>
                <a:off x="9650957" y="3297269"/>
                <a:ext cx="0" cy="107296"/>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C3CA4E8D-20E7-06CB-32F8-AB1C99EDDA7C}"/>
                  </a:ext>
                </a:extLst>
              </p:cNvPr>
              <p:cNvCxnSpPr>
                <a:cxnSpLocks/>
              </p:cNvCxnSpPr>
              <p:nvPr/>
            </p:nvCxnSpPr>
            <p:spPr>
              <a:xfrm flipV="1">
                <a:off x="10027437" y="3169395"/>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16EF4FA3-CFB0-E401-A18F-7F65167DC1E2}"/>
                  </a:ext>
                </a:extLst>
              </p:cNvPr>
              <p:cNvCxnSpPr>
                <a:cxnSpLocks/>
              </p:cNvCxnSpPr>
              <p:nvPr/>
            </p:nvCxnSpPr>
            <p:spPr>
              <a:xfrm flipV="1">
                <a:off x="9975844" y="3274976"/>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sp>
          <p:nvSpPr>
            <p:cNvPr id="41" name="TextBox 40">
              <a:extLst>
                <a:ext uri="{FF2B5EF4-FFF2-40B4-BE49-F238E27FC236}">
                  <a16:creationId xmlns:a16="http://schemas.microsoft.com/office/drawing/2014/main" id="{09D564D1-5F57-8510-A719-0339D1B12E98}"/>
                </a:ext>
              </a:extLst>
            </p:cNvPr>
            <p:cNvSpPr txBox="1"/>
            <p:nvPr/>
          </p:nvSpPr>
          <p:spPr>
            <a:xfrm>
              <a:off x="11791004" y="2979651"/>
              <a:ext cx="1309019" cy="243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Helvetica" pitchFamily="2" charset="0"/>
                  <a:ea typeface="+mn-ea"/>
                  <a:cs typeface="+mn-cs"/>
                </a:rPr>
                <a:t>Input: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Helvetica" pitchFamily="2" charset="0"/>
                  <a:ea typeface="+mn-ea"/>
                  <a:cs typeface="+mn-cs"/>
                </a:rPr>
                <a:t>NF90, Recovery % </a:t>
              </a:r>
            </a:p>
          </p:txBody>
        </p:sp>
      </p:grpSp>
    </p:spTree>
    <p:extLst>
      <p:ext uri="{BB962C8B-B14F-4D97-AF65-F5344CB8AC3E}">
        <p14:creationId xmlns:p14="http://schemas.microsoft.com/office/powerpoint/2010/main" val="1369322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209">
            <a:extLst>
              <a:ext uri="{FF2B5EF4-FFF2-40B4-BE49-F238E27FC236}">
                <a16:creationId xmlns:a16="http://schemas.microsoft.com/office/drawing/2014/main" id="{1AAA943B-723F-E509-79A9-2EB3D7B963E7}"/>
              </a:ext>
            </a:extLst>
          </p:cNvPr>
          <p:cNvSpPr/>
          <p:nvPr/>
        </p:nvSpPr>
        <p:spPr>
          <a:xfrm>
            <a:off x="383058" y="2545491"/>
            <a:ext cx="405645" cy="2347785"/>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7" name="Group 46">
            <a:extLst>
              <a:ext uri="{FF2B5EF4-FFF2-40B4-BE49-F238E27FC236}">
                <a16:creationId xmlns:a16="http://schemas.microsoft.com/office/drawing/2014/main" id="{1D0713A7-E524-A05B-7684-D575544D91E7}"/>
              </a:ext>
            </a:extLst>
          </p:cNvPr>
          <p:cNvGrpSpPr/>
          <p:nvPr/>
        </p:nvGrpSpPr>
        <p:grpSpPr>
          <a:xfrm>
            <a:off x="2507001" y="909111"/>
            <a:ext cx="7062000" cy="946194"/>
            <a:chOff x="312718" y="3651127"/>
            <a:chExt cx="7062000" cy="946194"/>
          </a:xfrm>
        </p:grpSpPr>
        <p:grpSp>
          <p:nvGrpSpPr>
            <p:cNvPr id="48" name="Group 47">
              <a:extLst>
                <a:ext uri="{FF2B5EF4-FFF2-40B4-BE49-F238E27FC236}">
                  <a16:creationId xmlns:a16="http://schemas.microsoft.com/office/drawing/2014/main" id="{EF7D8DDE-0EAF-2395-8046-3ADAE58879CA}"/>
                </a:ext>
              </a:extLst>
            </p:cNvPr>
            <p:cNvGrpSpPr/>
            <p:nvPr/>
          </p:nvGrpSpPr>
          <p:grpSpPr>
            <a:xfrm>
              <a:off x="1488106" y="3651127"/>
              <a:ext cx="5886612" cy="946194"/>
              <a:chOff x="1522858" y="3486150"/>
              <a:chExt cx="5886612" cy="946194"/>
            </a:xfrm>
          </p:grpSpPr>
          <p:sp>
            <p:nvSpPr>
              <p:cNvPr id="51" name="TextBox 50">
                <a:extLst>
                  <a:ext uri="{FF2B5EF4-FFF2-40B4-BE49-F238E27FC236}">
                    <a16:creationId xmlns:a16="http://schemas.microsoft.com/office/drawing/2014/main" id="{13D568AD-D6EA-5A9E-9914-A326B7951865}"/>
                  </a:ext>
                </a:extLst>
              </p:cNvPr>
              <p:cNvSpPr txBox="1"/>
              <p:nvPr/>
            </p:nvSpPr>
            <p:spPr>
              <a:xfrm>
                <a:off x="3989954" y="4155345"/>
                <a:ext cx="619342"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Boost</a:t>
                </a:r>
              </a:p>
            </p:txBody>
          </p:sp>
          <p:cxnSp>
            <p:nvCxnSpPr>
              <p:cNvPr id="52" name="Straight Arrow Connector 51">
                <a:extLst>
                  <a:ext uri="{FF2B5EF4-FFF2-40B4-BE49-F238E27FC236}">
                    <a16:creationId xmlns:a16="http://schemas.microsoft.com/office/drawing/2014/main" id="{3A01137C-F797-8764-7960-20BADCB1A007}"/>
                  </a:ext>
                </a:extLst>
              </p:cNvPr>
              <p:cNvCxnSpPr>
                <a:cxnSpLocks/>
              </p:cNvCxnSpPr>
              <p:nvPr/>
            </p:nvCxnSpPr>
            <p:spPr>
              <a:xfrm flipV="1">
                <a:off x="3926693" y="4110214"/>
                <a:ext cx="655276" cy="2747"/>
              </a:xfrm>
              <a:prstGeom prst="straightConnector1">
                <a:avLst/>
              </a:prstGeom>
              <a:noFill/>
              <a:ln w="38100" cap="flat" cmpd="sng" algn="ctr">
                <a:solidFill>
                  <a:srgbClr val="FF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A5B03556-F939-397F-4F49-28A50357F32A}"/>
                  </a:ext>
                </a:extLst>
              </p:cNvPr>
              <p:cNvCxnSpPr>
                <a:cxnSpLocks/>
              </p:cNvCxnSpPr>
              <p:nvPr/>
            </p:nvCxnSpPr>
            <p:spPr>
              <a:xfrm>
                <a:off x="5590872" y="4265707"/>
                <a:ext cx="331787" cy="0"/>
              </a:xfrm>
              <a:prstGeom prst="straightConnector1">
                <a:avLst/>
              </a:prstGeom>
              <a:noFill/>
              <a:ln w="38100" cap="flat" cmpd="sng" algn="ctr">
                <a:solidFill>
                  <a:srgbClr val="FF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ECF4B940-7331-6319-8E06-E18927794BBA}"/>
                  </a:ext>
                </a:extLst>
              </p:cNvPr>
              <p:cNvCxnSpPr>
                <a:cxnSpLocks/>
              </p:cNvCxnSpPr>
              <p:nvPr/>
            </p:nvCxnSpPr>
            <p:spPr>
              <a:xfrm>
                <a:off x="5569355" y="4138186"/>
                <a:ext cx="355727" cy="0"/>
              </a:xfrm>
              <a:prstGeom prst="straightConnector1">
                <a:avLst/>
              </a:prstGeom>
              <a:noFill/>
              <a:ln w="38100" cap="flat" cmpd="sng" algn="ctr">
                <a:solidFill>
                  <a:srgbClr val="00B0F0"/>
                </a:solidFill>
                <a:prstDash val="solid"/>
                <a:miter lim="800000"/>
                <a:tailEnd type="triangle"/>
              </a:ln>
              <a:effectLst/>
            </p:spPr>
          </p:cxnSp>
          <p:cxnSp>
            <p:nvCxnSpPr>
              <p:cNvPr id="55" name="Straight Connector 54">
                <a:extLst>
                  <a:ext uri="{FF2B5EF4-FFF2-40B4-BE49-F238E27FC236}">
                    <a16:creationId xmlns:a16="http://schemas.microsoft.com/office/drawing/2014/main" id="{EBFC21E9-3336-3A63-8820-61807B1AEADD}"/>
                  </a:ext>
                </a:extLst>
              </p:cNvPr>
              <p:cNvCxnSpPr>
                <a:cxnSpLocks/>
              </p:cNvCxnSpPr>
              <p:nvPr/>
            </p:nvCxnSpPr>
            <p:spPr>
              <a:xfrm>
                <a:off x="2054245" y="3722487"/>
                <a:ext cx="3566160" cy="0"/>
              </a:xfrm>
              <a:prstGeom prst="line">
                <a:avLst/>
              </a:prstGeom>
              <a:noFill/>
              <a:ln w="19050" cap="flat" cmpd="sng" algn="ctr">
                <a:solidFill>
                  <a:sysClr val="windowText" lastClr="000000"/>
                </a:solidFill>
                <a:prstDash val="solid"/>
                <a:miter lim="800000"/>
                <a:headEnd type="triangle" w="med" len="med"/>
                <a:tailEnd type="triangle" w="med" len="med"/>
              </a:ln>
              <a:effectLst/>
            </p:spPr>
          </p:cxnSp>
          <p:cxnSp>
            <p:nvCxnSpPr>
              <p:cNvPr id="56" name="Elbow Connector 55">
                <a:extLst>
                  <a:ext uri="{FF2B5EF4-FFF2-40B4-BE49-F238E27FC236}">
                    <a16:creationId xmlns:a16="http://schemas.microsoft.com/office/drawing/2014/main" id="{4D19308C-9054-EE13-2D2B-7FAF2AE4B7C4}"/>
                  </a:ext>
                </a:extLst>
              </p:cNvPr>
              <p:cNvCxnSpPr>
                <a:cxnSpLocks/>
              </p:cNvCxnSpPr>
              <p:nvPr/>
            </p:nvCxnSpPr>
            <p:spPr>
              <a:xfrm>
                <a:off x="4162187" y="3848285"/>
                <a:ext cx="1537379" cy="271681"/>
              </a:xfrm>
              <a:prstGeom prst="bentConnector3">
                <a:avLst>
                  <a:gd name="adj1" fmla="val 99713"/>
                </a:avLst>
              </a:prstGeom>
              <a:noFill/>
              <a:ln w="38100" cap="flat" cmpd="sng" algn="ctr">
                <a:solidFill>
                  <a:srgbClr val="00B0F0"/>
                </a:solidFill>
                <a:prstDash val="solid"/>
                <a:miter lim="800000"/>
                <a:tailEnd type="triangle"/>
              </a:ln>
              <a:effectLst/>
            </p:spPr>
          </p:cxnSp>
          <p:cxnSp>
            <p:nvCxnSpPr>
              <p:cNvPr id="57" name="Elbow Connector 56">
                <a:extLst>
                  <a:ext uri="{FF2B5EF4-FFF2-40B4-BE49-F238E27FC236}">
                    <a16:creationId xmlns:a16="http://schemas.microsoft.com/office/drawing/2014/main" id="{3A169D4C-7370-5D99-F37E-5C21AC5864CA}"/>
                  </a:ext>
                </a:extLst>
              </p:cNvPr>
              <p:cNvCxnSpPr>
                <a:cxnSpLocks/>
              </p:cNvCxnSpPr>
              <p:nvPr/>
            </p:nvCxnSpPr>
            <p:spPr>
              <a:xfrm flipV="1">
                <a:off x="3933957" y="384620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58" name="TextBox 57">
                <a:extLst>
                  <a:ext uri="{FF2B5EF4-FFF2-40B4-BE49-F238E27FC236}">
                    <a16:creationId xmlns:a16="http://schemas.microsoft.com/office/drawing/2014/main" id="{2BA63ED6-436E-29C8-F900-E660DFE3E4C9}"/>
                  </a:ext>
                </a:extLst>
              </p:cNvPr>
              <p:cNvSpPr txBox="1"/>
              <p:nvPr/>
            </p:nvSpPr>
            <p:spPr>
              <a:xfrm>
                <a:off x="2901547" y="3486150"/>
                <a:ext cx="180646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2-stages</a:t>
                </a:r>
              </a:p>
            </p:txBody>
          </p:sp>
          <p:sp>
            <p:nvSpPr>
              <p:cNvPr id="59" name="Freeform 58">
                <a:extLst>
                  <a:ext uri="{FF2B5EF4-FFF2-40B4-BE49-F238E27FC236}">
                    <a16:creationId xmlns:a16="http://schemas.microsoft.com/office/drawing/2014/main" id="{6D21C455-175F-F63C-0C72-CFA28C086EBC}"/>
                  </a:ext>
                </a:extLst>
              </p:cNvPr>
              <p:cNvSpPr>
                <a:spLocks noChangeAspect="1"/>
              </p:cNvSpPr>
              <p:nvPr/>
            </p:nvSpPr>
            <p:spPr>
              <a:xfrm>
                <a:off x="4152299" y="406438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0" name="Group 59">
                <a:extLst>
                  <a:ext uri="{FF2B5EF4-FFF2-40B4-BE49-F238E27FC236}">
                    <a16:creationId xmlns:a16="http://schemas.microsoft.com/office/drawing/2014/main" id="{D0F49315-F990-5C38-4528-FB0CD3B826A0}"/>
                  </a:ext>
                </a:extLst>
              </p:cNvPr>
              <p:cNvGrpSpPr/>
              <p:nvPr/>
            </p:nvGrpSpPr>
            <p:grpSpPr>
              <a:xfrm>
                <a:off x="1522858" y="3929067"/>
                <a:ext cx="458545" cy="137160"/>
                <a:chOff x="1533328" y="274956"/>
                <a:chExt cx="458545" cy="137160"/>
              </a:xfrm>
            </p:grpSpPr>
            <p:sp>
              <p:nvSpPr>
                <p:cNvPr id="100" name="Freeform 99">
                  <a:extLst>
                    <a:ext uri="{FF2B5EF4-FFF2-40B4-BE49-F238E27FC236}">
                      <a16:creationId xmlns:a16="http://schemas.microsoft.com/office/drawing/2014/main" id="{24F5464D-0188-F9B1-D54E-D2FF87C89F81}"/>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1" name="Straight Arrow Connector 100">
                  <a:extLst>
                    <a:ext uri="{FF2B5EF4-FFF2-40B4-BE49-F238E27FC236}">
                      <a16:creationId xmlns:a16="http://schemas.microsoft.com/office/drawing/2014/main" id="{D09AC664-FFDB-DD86-004E-479BE63192E1}"/>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61" name="Group 60">
                <a:extLst>
                  <a:ext uri="{FF2B5EF4-FFF2-40B4-BE49-F238E27FC236}">
                    <a16:creationId xmlns:a16="http://schemas.microsoft.com/office/drawing/2014/main" id="{0B522899-A7DC-4F63-2E95-0073CAE95994}"/>
                  </a:ext>
                </a:extLst>
              </p:cNvPr>
              <p:cNvGrpSpPr/>
              <p:nvPr/>
            </p:nvGrpSpPr>
            <p:grpSpPr>
              <a:xfrm>
                <a:off x="1988561" y="3790434"/>
                <a:ext cx="1988510" cy="378317"/>
                <a:chOff x="3700279" y="1074892"/>
                <a:chExt cx="4436402" cy="844038"/>
              </a:xfrm>
            </p:grpSpPr>
            <p:grpSp>
              <p:nvGrpSpPr>
                <p:cNvPr id="78" name="Group 77">
                  <a:extLst>
                    <a:ext uri="{FF2B5EF4-FFF2-40B4-BE49-F238E27FC236}">
                      <a16:creationId xmlns:a16="http://schemas.microsoft.com/office/drawing/2014/main" id="{E8564CB1-2A3A-E889-6D9A-B8DCEC8DA355}"/>
                    </a:ext>
                  </a:extLst>
                </p:cNvPr>
                <p:cNvGrpSpPr/>
                <p:nvPr/>
              </p:nvGrpSpPr>
              <p:grpSpPr>
                <a:xfrm>
                  <a:off x="3700279" y="1074892"/>
                  <a:ext cx="4436402" cy="844038"/>
                  <a:chOff x="3383758" y="1411104"/>
                  <a:chExt cx="4436402" cy="844038"/>
                </a:xfrm>
              </p:grpSpPr>
              <p:sp>
                <p:nvSpPr>
                  <p:cNvPr id="98" name="Can 97">
                    <a:extLst>
                      <a:ext uri="{FF2B5EF4-FFF2-40B4-BE49-F238E27FC236}">
                        <a16:creationId xmlns:a16="http://schemas.microsoft.com/office/drawing/2014/main" id="{BE06EEBD-5EC9-2CB0-ACB3-A9CFF203BE4F}"/>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an 98">
                    <a:extLst>
                      <a:ext uri="{FF2B5EF4-FFF2-40B4-BE49-F238E27FC236}">
                        <a16:creationId xmlns:a16="http://schemas.microsoft.com/office/drawing/2014/main" id="{2A82C3A3-4A9B-BB70-C0F6-CD304997E18A}"/>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a:extLst>
                    <a:ext uri="{FF2B5EF4-FFF2-40B4-BE49-F238E27FC236}">
                      <a16:creationId xmlns:a16="http://schemas.microsoft.com/office/drawing/2014/main" id="{A213719A-4412-0875-DC28-C8BE3B1DC410}"/>
                    </a:ext>
                  </a:extLst>
                </p:cNvPr>
                <p:cNvGrpSpPr/>
                <p:nvPr/>
              </p:nvGrpSpPr>
              <p:grpSpPr>
                <a:xfrm>
                  <a:off x="3840613" y="1209258"/>
                  <a:ext cx="4221270" cy="574041"/>
                  <a:chOff x="3840613" y="1209258"/>
                  <a:chExt cx="4221270" cy="574041"/>
                </a:xfrm>
              </p:grpSpPr>
              <p:grpSp>
                <p:nvGrpSpPr>
                  <p:cNvPr id="80" name="Group 79">
                    <a:extLst>
                      <a:ext uri="{FF2B5EF4-FFF2-40B4-BE49-F238E27FC236}">
                        <a16:creationId xmlns:a16="http://schemas.microsoft.com/office/drawing/2014/main" id="{7C6F6E11-AAB3-E5CE-9CA2-17B846178C4C}"/>
                      </a:ext>
                    </a:extLst>
                  </p:cNvPr>
                  <p:cNvGrpSpPr/>
                  <p:nvPr/>
                </p:nvGrpSpPr>
                <p:grpSpPr>
                  <a:xfrm>
                    <a:off x="3840613" y="1209259"/>
                    <a:ext cx="790514" cy="574040"/>
                    <a:chOff x="3550428" y="2992776"/>
                    <a:chExt cx="790514" cy="574040"/>
                  </a:xfrm>
                </p:grpSpPr>
                <p:sp>
                  <p:nvSpPr>
                    <p:cNvPr id="96" name="Can 95">
                      <a:extLst>
                        <a:ext uri="{FF2B5EF4-FFF2-40B4-BE49-F238E27FC236}">
                          <a16:creationId xmlns:a16="http://schemas.microsoft.com/office/drawing/2014/main" id="{B4E07177-90C8-FF73-FB41-53FA3B58773D}"/>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Can 96">
                      <a:extLst>
                        <a:ext uri="{FF2B5EF4-FFF2-40B4-BE49-F238E27FC236}">
                          <a16:creationId xmlns:a16="http://schemas.microsoft.com/office/drawing/2014/main" id="{45048468-8935-A8FF-DB88-1B21D943A8A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27D6ADFB-1204-6B41-83F7-E050446885EA}"/>
                      </a:ext>
                    </a:extLst>
                  </p:cNvPr>
                  <p:cNvGrpSpPr/>
                  <p:nvPr/>
                </p:nvGrpSpPr>
                <p:grpSpPr>
                  <a:xfrm>
                    <a:off x="4526764" y="1209259"/>
                    <a:ext cx="790514" cy="574040"/>
                    <a:chOff x="2697480" y="2936240"/>
                    <a:chExt cx="790514" cy="574040"/>
                  </a:xfrm>
                </p:grpSpPr>
                <p:sp>
                  <p:nvSpPr>
                    <p:cNvPr id="94" name="Can 93">
                      <a:extLst>
                        <a:ext uri="{FF2B5EF4-FFF2-40B4-BE49-F238E27FC236}">
                          <a16:creationId xmlns:a16="http://schemas.microsoft.com/office/drawing/2014/main" id="{0B69AE04-D701-7A74-B27D-7A6672F9456B}"/>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Can 94">
                      <a:extLst>
                        <a:ext uri="{FF2B5EF4-FFF2-40B4-BE49-F238E27FC236}">
                          <a16:creationId xmlns:a16="http://schemas.microsoft.com/office/drawing/2014/main" id="{A7E5A450-7EA2-A805-DDFE-69241BABC3D5}"/>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E51D5BE4-9653-B66C-3086-5E6D15F3F793}"/>
                      </a:ext>
                    </a:extLst>
                  </p:cNvPr>
                  <p:cNvGrpSpPr/>
                  <p:nvPr/>
                </p:nvGrpSpPr>
                <p:grpSpPr>
                  <a:xfrm>
                    <a:off x="5212915" y="1209259"/>
                    <a:ext cx="790514" cy="574040"/>
                    <a:chOff x="3550428" y="2992776"/>
                    <a:chExt cx="790514" cy="574040"/>
                  </a:xfrm>
                </p:grpSpPr>
                <p:sp>
                  <p:nvSpPr>
                    <p:cNvPr id="92" name="Can 91">
                      <a:extLst>
                        <a:ext uri="{FF2B5EF4-FFF2-40B4-BE49-F238E27FC236}">
                          <a16:creationId xmlns:a16="http://schemas.microsoft.com/office/drawing/2014/main" id="{E47E3793-D50B-C3C4-7851-4CF4391B3944}"/>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Can 92">
                      <a:extLst>
                        <a:ext uri="{FF2B5EF4-FFF2-40B4-BE49-F238E27FC236}">
                          <a16:creationId xmlns:a16="http://schemas.microsoft.com/office/drawing/2014/main" id="{15CD6D2B-4F98-191E-2CD9-67B527FA558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24A8F2DA-5679-1FA2-EFB4-7223D9F84AAA}"/>
                      </a:ext>
                    </a:extLst>
                  </p:cNvPr>
                  <p:cNvGrpSpPr/>
                  <p:nvPr/>
                </p:nvGrpSpPr>
                <p:grpSpPr>
                  <a:xfrm>
                    <a:off x="5899066" y="1209259"/>
                    <a:ext cx="790514" cy="574040"/>
                    <a:chOff x="3550428" y="2992776"/>
                    <a:chExt cx="790514" cy="574040"/>
                  </a:xfrm>
                </p:grpSpPr>
                <p:sp>
                  <p:nvSpPr>
                    <p:cNvPr id="90" name="Can 89">
                      <a:extLst>
                        <a:ext uri="{FF2B5EF4-FFF2-40B4-BE49-F238E27FC236}">
                          <a16:creationId xmlns:a16="http://schemas.microsoft.com/office/drawing/2014/main" id="{2D45C1D2-6A55-E4F0-9D2B-20A67CEF0CA0}"/>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Can 90">
                      <a:extLst>
                        <a:ext uri="{FF2B5EF4-FFF2-40B4-BE49-F238E27FC236}">
                          <a16:creationId xmlns:a16="http://schemas.microsoft.com/office/drawing/2014/main" id="{B3134002-C0C4-179C-97AF-494E52F46906}"/>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0B6E6248-205D-595F-A5DA-71AD12071383}"/>
                      </a:ext>
                    </a:extLst>
                  </p:cNvPr>
                  <p:cNvGrpSpPr/>
                  <p:nvPr/>
                </p:nvGrpSpPr>
                <p:grpSpPr>
                  <a:xfrm>
                    <a:off x="6585218" y="1209258"/>
                    <a:ext cx="790512" cy="574040"/>
                    <a:chOff x="2697481" y="2936239"/>
                    <a:chExt cx="790512" cy="574040"/>
                  </a:xfrm>
                </p:grpSpPr>
                <p:sp>
                  <p:nvSpPr>
                    <p:cNvPr id="88" name="Can 87">
                      <a:extLst>
                        <a:ext uri="{FF2B5EF4-FFF2-40B4-BE49-F238E27FC236}">
                          <a16:creationId xmlns:a16="http://schemas.microsoft.com/office/drawing/2014/main" id="{0AC42FE6-A4E2-E087-B6AF-E64F59FCFA36}"/>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an 88">
                      <a:extLst>
                        <a:ext uri="{FF2B5EF4-FFF2-40B4-BE49-F238E27FC236}">
                          <a16:creationId xmlns:a16="http://schemas.microsoft.com/office/drawing/2014/main" id="{6411FEBD-E7F9-D1FF-F66F-078B9FC26EF6}"/>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2288B6F4-234A-EE22-164B-4624A83CA928}"/>
                      </a:ext>
                    </a:extLst>
                  </p:cNvPr>
                  <p:cNvGrpSpPr/>
                  <p:nvPr/>
                </p:nvGrpSpPr>
                <p:grpSpPr>
                  <a:xfrm>
                    <a:off x="7271370" y="1209258"/>
                    <a:ext cx="790513" cy="574041"/>
                    <a:chOff x="3550429" y="2992775"/>
                    <a:chExt cx="790513" cy="574041"/>
                  </a:xfrm>
                </p:grpSpPr>
                <p:sp>
                  <p:nvSpPr>
                    <p:cNvPr id="86" name="Can 85">
                      <a:extLst>
                        <a:ext uri="{FF2B5EF4-FFF2-40B4-BE49-F238E27FC236}">
                          <a16:creationId xmlns:a16="http://schemas.microsoft.com/office/drawing/2014/main" id="{AE2C3416-C9F1-1F82-357A-4E2DC432601C}"/>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Can 86">
                      <a:extLst>
                        <a:ext uri="{FF2B5EF4-FFF2-40B4-BE49-F238E27FC236}">
                          <a16:creationId xmlns:a16="http://schemas.microsoft.com/office/drawing/2014/main" id="{A8C085F6-1289-6713-AB07-873B5105006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2" name="TextBox 61">
                <a:extLst>
                  <a:ext uri="{FF2B5EF4-FFF2-40B4-BE49-F238E27FC236}">
                    <a16:creationId xmlns:a16="http://schemas.microsoft.com/office/drawing/2014/main" id="{D067051C-6EFB-ABD4-817D-732F674A9B08}"/>
                  </a:ext>
                </a:extLst>
              </p:cNvPr>
              <p:cNvSpPr txBox="1"/>
              <p:nvPr/>
            </p:nvSpPr>
            <p:spPr>
              <a:xfrm>
                <a:off x="5856925" y="4142861"/>
                <a:ext cx="1066318"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sp>
            <p:nvSpPr>
              <p:cNvPr id="63" name="TextBox 62">
                <a:extLst>
                  <a:ext uri="{FF2B5EF4-FFF2-40B4-BE49-F238E27FC236}">
                    <a16:creationId xmlns:a16="http://schemas.microsoft.com/office/drawing/2014/main" id="{92790EE2-0466-900B-8769-678C344EBE0A}"/>
                  </a:ext>
                </a:extLst>
              </p:cNvPr>
              <p:cNvSpPr txBox="1"/>
              <p:nvPr/>
            </p:nvSpPr>
            <p:spPr>
              <a:xfrm>
                <a:off x="5862490" y="3982494"/>
                <a:ext cx="1546980" cy="27699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grpSp>
            <p:nvGrpSpPr>
              <p:cNvPr id="64" name="Group 63">
                <a:extLst>
                  <a:ext uri="{FF2B5EF4-FFF2-40B4-BE49-F238E27FC236}">
                    <a16:creationId xmlns:a16="http://schemas.microsoft.com/office/drawing/2014/main" id="{222ADDBC-4375-001A-72E4-5C6636A07798}"/>
                  </a:ext>
                </a:extLst>
              </p:cNvPr>
              <p:cNvGrpSpPr/>
              <p:nvPr/>
            </p:nvGrpSpPr>
            <p:grpSpPr>
              <a:xfrm>
                <a:off x="4580701" y="3942835"/>
                <a:ext cx="1050496" cy="378317"/>
                <a:chOff x="5793006" y="1074895"/>
                <a:chExt cx="2343676" cy="844038"/>
              </a:xfrm>
            </p:grpSpPr>
            <p:grpSp>
              <p:nvGrpSpPr>
                <p:cNvPr id="65" name="Group 64">
                  <a:extLst>
                    <a:ext uri="{FF2B5EF4-FFF2-40B4-BE49-F238E27FC236}">
                      <a16:creationId xmlns:a16="http://schemas.microsoft.com/office/drawing/2014/main" id="{2EE4CC26-3EEF-6AC6-45AB-0BBBBC94EDA8}"/>
                    </a:ext>
                  </a:extLst>
                </p:cNvPr>
                <p:cNvGrpSpPr/>
                <p:nvPr/>
              </p:nvGrpSpPr>
              <p:grpSpPr>
                <a:xfrm>
                  <a:off x="5793006" y="1074895"/>
                  <a:ext cx="2343676" cy="844038"/>
                  <a:chOff x="5476485" y="1411107"/>
                  <a:chExt cx="2343676" cy="844038"/>
                </a:xfrm>
              </p:grpSpPr>
              <p:sp>
                <p:nvSpPr>
                  <p:cNvPr id="76" name="Can 75">
                    <a:extLst>
                      <a:ext uri="{FF2B5EF4-FFF2-40B4-BE49-F238E27FC236}">
                        <a16:creationId xmlns:a16="http://schemas.microsoft.com/office/drawing/2014/main" id="{3C85A3E5-C93E-82F9-0762-358C949C083E}"/>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Can 76">
                    <a:extLst>
                      <a:ext uri="{FF2B5EF4-FFF2-40B4-BE49-F238E27FC236}">
                        <a16:creationId xmlns:a16="http://schemas.microsoft.com/office/drawing/2014/main" id="{3D95994B-8E6F-BB18-5AC8-DADF4061E7DD}"/>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50B584F0-1247-B680-FBBB-65E437769328}"/>
                    </a:ext>
                  </a:extLst>
                </p:cNvPr>
                <p:cNvGrpSpPr/>
                <p:nvPr/>
              </p:nvGrpSpPr>
              <p:grpSpPr>
                <a:xfrm>
                  <a:off x="5899067" y="1209258"/>
                  <a:ext cx="2162816" cy="574042"/>
                  <a:chOff x="5899067" y="1209258"/>
                  <a:chExt cx="2162816" cy="574042"/>
                </a:xfrm>
              </p:grpSpPr>
              <p:grpSp>
                <p:nvGrpSpPr>
                  <p:cNvPr id="67" name="Group 66">
                    <a:extLst>
                      <a:ext uri="{FF2B5EF4-FFF2-40B4-BE49-F238E27FC236}">
                        <a16:creationId xmlns:a16="http://schemas.microsoft.com/office/drawing/2014/main" id="{29A06D5A-CECD-F876-3F59-A2AF44C75725}"/>
                      </a:ext>
                    </a:extLst>
                  </p:cNvPr>
                  <p:cNvGrpSpPr/>
                  <p:nvPr/>
                </p:nvGrpSpPr>
                <p:grpSpPr>
                  <a:xfrm>
                    <a:off x="5899067" y="1209258"/>
                    <a:ext cx="790512" cy="574040"/>
                    <a:chOff x="3550429" y="2992775"/>
                    <a:chExt cx="790512" cy="574040"/>
                  </a:xfrm>
                </p:grpSpPr>
                <p:sp>
                  <p:nvSpPr>
                    <p:cNvPr id="74" name="Can 73">
                      <a:extLst>
                        <a:ext uri="{FF2B5EF4-FFF2-40B4-BE49-F238E27FC236}">
                          <a16:creationId xmlns:a16="http://schemas.microsoft.com/office/drawing/2014/main" id="{E441F347-F803-6886-3BD8-C96B344411A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Can 74">
                      <a:extLst>
                        <a:ext uri="{FF2B5EF4-FFF2-40B4-BE49-F238E27FC236}">
                          <a16:creationId xmlns:a16="http://schemas.microsoft.com/office/drawing/2014/main" id="{823E7B58-3EFB-D0E2-6BCA-9181564085D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0CE6D3BF-4BDF-6E60-52C4-2B9F7E32BBCF}"/>
                      </a:ext>
                    </a:extLst>
                  </p:cNvPr>
                  <p:cNvGrpSpPr/>
                  <p:nvPr/>
                </p:nvGrpSpPr>
                <p:grpSpPr>
                  <a:xfrm>
                    <a:off x="6585218" y="1209258"/>
                    <a:ext cx="790511" cy="574042"/>
                    <a:chOff x="2697481" y="2936239"/>
                    <a:chExt cx="790511" cy="574042"/>
                  </a:xfrm>
                </p:grpSpPr>
                <p:sp>
                  <p:nvSpPr>
                    <p:cNvPr id="72" name="Can 71">
                      <a:extLst>
                        <a:ext uri="{FF2B5EF4-FFF2-40B4-BE49-F238E27FC236}">
                          <a16:creationId xmlns:a16="http://schemas.microsoft.com/office/drawing/2014/main" id="{E7C6C25C-8860-0E9E-76B7-2D32C4E32C16}"/>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Can 72">
                      <a:extLst>
                        <a:ext uri="{FF2B5EF4-FFF2-40B4-BE49-F238E27FC236}">
                          <a16:creationId xmlns:a16="http://schemas.microsoft.com/office/drawing/2014/main" id="{20DEB18C-113F-C141-4499-6FA3257E458A}"/>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ABED4E28-9AD5-853D-A0DF-E036AC1B6F19}"/>
                      </a:ext>
                    </a:extLst>
                  </p:cNvPr>
                  <p:cNvGrpSpPr/>
                  <p:nvPr/>
                </p:nvGrpSpPr>
                <p:grpSpPr>
                  <a:xfrm>
                    <a:off x="7271370" y="1209258"/>
                    <a:ext cx="790513" cy="574041"/>
                    <a:chOff x="3550429" y="2992775"/>
                    <a:chExt cx="790513" cy="574041"/>
                  </a:xfrm>
                </p:grpSpPr>
                <p:sp>
                  <p:nvSpPr>
                    <p:cNvPr id="70" name="Can 69">
                      <a:extLst>
                        <a:ext uri="{FF2B5EF4-FFF2-40B4-BE49-F238E27FC236}">
                          <a16:creationId xmlns:a16="http://schemas.microsoft.com/office/drawing/2014/main" id="{2F7C52B9-EEC7-5ABD-56B1-998EBBF3F9CA}"/>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Can 70">
                      <a:extLst>
                        <a:ext uri="{FF2B5EF4-FFF2-40B4-BE49-F238E27FC236}">
                          <a16:creationId xmlns:a16="http://schemas.microsoft.com/office/drawing/2014/main" id="{936F5FA8-1F9F-78E8-A9A8-12CB8E97DD3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49" name="Rounded Rectangle 48">
              <a:extLst>
                <a:ext uri="{FF2B5EF4-FFF2-40B4-BE49-F238E27FC236}">
                  <a16:creationId xmlns:a16="http://schemas.microsoft.com/office/drawing/2014/main" id="{A23D166D-8356-937D-40A9-148ADCDDA77B}"/>
                </a:ext>
              </a:extLst>
            </p:cNvPr>
            <p:cNvSpPr/>
            <p:nvPr/>
          </p:nvSpPr>
          <p:spPr>
            <a:xfrm>
              <a:off x="312718" y="3863754"/>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2S</a:t>
              </a:r>
            </a:p>
          </p:txBody>
        </p:sp>
        <p:sp>
          <p:nvSpPr>
            <p:cNvPr id="50" name="TextBox 49">
              <a:extLst>
                <a:ext uri="{FF2B5EF4-FFF2-40B4-BE49-F238E27FC236}">
                  <a16:creationId xmlns:a16="http://schemas.microsoft.com/office/drawing/2014/main" id="{F05A54D2-D0DE-0558-2F43-6263D7CF2B9F}"/>
                </a:ext>
              </a:extLst>
            </p:cNvPr>
            <p:cNvSpPr txBox="1"/>
            <p:nvPr/>
          </p:nvSpPr>
          <p:spPr>
            <a:xfrm>
              <a:off x="904999" y="3999575"/>
              <a:ext cx="527709" cy="276999"/>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sp>
        <p:nvSpPr>
          <p:cNvPr id="175" name="Slide Number Placeholder 17">
            <a:extLst>
              <a:ext uri="{FF2B5EF4-FFF2-40B4-BE49-F238E27FC236}">
                <a16:creationId xmlns:a16="http://schemas.microsoft.com/office/drawing/2014/main" id="{DFF7D070-86AE-8741-BB4A-33443EC7DFD4}"/>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sp>
        <p:nvSpPr>
          <p:cNvPr id="177" name="Title 1">
            <a:extLst>
              <a:ext uri="{FF2B5EF4-FFF2-40B4-BE49-F238E27FC236}">
                <a16:creationId xmlns:a16="http://schemas.microsoft.com/office/drawing/2014/main" id="{E3457C7B-5161-3B41-4B64-8B85794B5E0C}"/>
              </a:ext>
            </a:extLst>
          </p:cNvPr>
          <p:cNvSpPr txBox="1">
            <a:spLocks/>
          </p:cNvSpPr>
          <p:nvPr/>
        </p:nvSpPr>
        <p:spPr>
          <a:xfrm>
            <a:off x="1011912" y="19958"/>
            <a:ext cx="10168176"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2S with various numbers of elements </a:t>
            </a:r>
          </a:p>
        </p:txBody>
      </p:sp>
      <p:grpSp>
        <p:nvGrpSpPr>
          <p:cNvPr id="209" name="Group 208">
            <a:extLst>
              <a:ext uri="{FF2B5EF4-FFF2-40B4-BE49-F238E27FC236}">
                <a16:creationId xmlns:a16="http://schemas.microsoft.com/office/drawing/2014/main" id="{6D4E8A64-0D61-FE45-2FC0-5B23C7CA1A09}"/>
              </a:ext>
            </a:extLst>
          </p:cNvPr>
          <p:cNvGrpSpPr>
            <a:grpSpLocks noChangeAspect="1"/>
          </p:cNvGrpSpPr>
          <p:nvPr/>
        </p:nvGrpSpPr>
        <p:grpSpPr>
          <a:xfrm>
            <a:off x="426991" y="2356176"/>
            <a:ext cx="11765009" cy="3200400"/>
            <a:chOff x="2021217" y="3183491"/>
            <a:chExt cx="6808695" cy="1852149"/>
          </a:xfrm>
        </p:grpSpPr>
        <p:pic>
          <p:nvPicPr>
            <p:cNvPr id="179" name="Picture 178">
              <a:extLst>
                <a:ext uri="{FF2B5EF4-FFF2-40B4-BE49-F238E27FC236}">
                  <a16:creationId xmlns:a16="http://schemas.microsoft.com/office/drawing/2014/main" id="{8E3121D2-B50E-7E2C-E2E1-90C9C542C1DC}"/>
                </a:ext>
              </a:extLst>
            </p:cNvPr>
            <p:cNvPicPr>
              <a:picLocks noChangeAspect="1"/>
            </p:cNvPicPr>
            <p:nvPr/>
          </p:nvPicPr>
          <p:blipFill>
            <a:blip r:embed="rId2"/>
            <a:srcRect r="35440"/>
            <a:stretch>
              <a:fillRect/>
            </a:stretch>
          </p:blipFill>
          <p:spPr>
            <a:xfrm>
              <a:off x="2021217" y="3185305"/>
              <a:ext cx="2363365" cy="1850335"/>
            </a:xfrm>
            <a:prstGeom prst="rect">
              <a:avLst/>
            </a:prstGeom>
          </p:spPr>
        </p:pic>
        <p:sp>
          <p:nvSpPr>
            <p:cNvPr id="180" name="Triangle 179">
              <a:extLst>
                <a:ext uri="{FF2B5EF4-FFF2-40B4-BE49-F238E27FC236}">
                  <a16:creationId xmlns:a16="http://schemas.microsoft.com/office/drawing/2014/main" id="{220CAC27-8F64-4A01-B7AD-58CF895473C6}"/>
                </a:ext>
              </a:extLst>
            </p:cNvPr>
            <p:cNvSpPr/>
            <p:nvPr/>
          </p:nvSpPr>
          <p:spPr>
            <a:xfrm rot="5400000">
              <a:off x="3141379" y="4051079"/>
              <a:ext cx="38962" cy="32710"/>
            </a:xfrm>
            <a:prstGeom prst="triangle">
              <a:avLst/>
            </a:prstGeom>
            <a:solidFill>
              <a:srgbClr val="5AB95C"/>
            </a:solidFill>
            <a:ln>
              <a:solidFill>
                <a:srgbClr val="5AB9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1" name="Triangle 180">
              <a:extLst>
                <a:ext uri="{FF2B5EF4-FFF2-40B4-BE49-F238E27FC236}">
                  <a16:creationId xmlns:a16="http://schemas.microsoft.com/office/drawing/2014/main" id="{E4E0338D-F277-03FB-873B-642BD7D1B3C6}"/>
                </a:ext>
              </a:extLst>
            </p:cNvPr>
            <p:cNvSpPr/>
            <p:nvPr/>
          </p:nvSpPr>
          <p:spPr>
            <a:xfrm rot="5400000">
              <a:off x="3190583" y="4056634"/>
              <a:ext cx="47174" cy="21598"/>
            </a:xfrm>
            <a:prstGeom prst="triangle">
              <a:avLst/>
            </a:prstGeom>
            <a:solidFill>
              <a:srgbClr val="49F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2" name="Triangle 181">
              <a:extLst>
                <a:ext uri="{FF2B5EF4-FFF2-40B4-BE49-F238E27FC236}">
                  <a16:creationId xmlns:a16="http://schemas.microsoft.com/office/drawing/2014/main" id="{12FC233C-E96B-04F1-6052-ED76E02D7770}"/>
                </a:ext>
              </a:extLst>
            </p:cNvPr>
            <p:cNvSpPr/>
            <p:nvPr/>
          </p:nvSpPr>
          <p:spPr>
            <a:xfrm rot="5400000">
              <a:off x="3265682" y="4035418"/>
              <a:ext cx="42473" cy="64031"/>
            </a:xfrm>
            <a:prstGeom prst="triangle">
              <a:avLst/>
            </a:prstGeom>
            <a:solidFill>
              <a:srgbClr val="5AB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3" name="TextBox 182">
              <a:extLst>
                <a:ext uri="{FF2B5EF4-FFF2-40B4-BE49-F238E27FC236}">
                  <a16:creationId xmlns:a16="http://schemas.microsoft.com/office/drawing/2014/main" id="{9F778C98-E2BB-B629-6116-11AB5C8A0FBB}"/>
                </a:ext>
              </a:extLst>
            </p:cNvPr>
            <p:cNvSpPr txBox="1"/>
            <p:nvPr/>
          </p:nvSpPr>
          <p:spPr>
            <a:xfrm>
              <a:off x="2354725" y="4392704"/>
              <a:ext cx="437131" cy="1514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84" name="TextBox 183">
              <a:extLst>
                <a:ext uri="{FF2B5EF4-FFF2-40B4-BE49-F238E27FC236}">
                  <a16:creationId xmlns:a16="http://schemas.microsoft.com/office/drawing/2014/main" id="{9EE81446-DC76-1182-6DF7-158C9BA56553}"/>
                </a:ext>
              </a:extLst>
            </p:cNvPr>
            <p:cNvSpPr txBox="1"/>
            <p:nvPr/>
          </p:nvSpPr>
          <p:spPr>
            <a:xfrm>
              <a:off x="2676107" y="4311574"/>
              <a:ext cx="437131" cy="1514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85" name="TextBox 184">
              <a:extLst>
                <a:ext uri="{FF2B5EF4-FFF2-40B4-BE49-F238E27FC236}">
                  <a16:creationId xmlns:a16="http://schemas.microsoft.com/office/drawing/2014/main" id="{C713574F-6605-9727-F66E-71E2817DDAC5}"/>
                </a:ext>
              </a:extLst>
            </p:cNvPr>
            <p:cNvSpPr txBox="1"/>
            <p:nvPr/>
          </p:nvSpPr>
          <p:spPr>
            <a:xfrm>
              <a:off x="2878069" y="4175467"/>
              <a:ext cx="437131" cy="1514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86" name="TextBox 185">
              <a:extLst>
                <a:ext uri="{FF2B5EF4-FFF2-40B4-BE49-F238E27FC236}">
                  <a16:creationId xmlns:a16="http://schemas.microsoft.com/office/drawing/2014/main" id="{92300A26-6FBB-5FBC-2231-6F1B98E1E105}"/>
                </a:ext>
              </a:extLst>
            </p:cNvPr>
            <p:cNvSpPr txBox="1"/>
            <p:nvPr/>
          </p:nvSpPr>
          <p:spPr>
            <a:xfrm>
              <a:off x="3293183" y="3866971"/>
              <a:ext cx="454757" cy="1514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grpSp>
          <p:nvGrpSpPr>
            <p:cNvPr id="188" name="Group 187">
              <a:extLst>
                <a:ext uri="{FF2B5EF4-FFF2-40B4-BE49-F238E27FC236}">
                  <a16:creationId xmlns:a16="http://schemas.microsoft.com/office/drawing/2014/main" id="{A60B40BD-5B5C-26CF-874E-1B1BC6AD96B6}"/>
                </a:ext>
              </a:extLst>
            </p:cNvPr>
            <p:cNvGrpSpPr>
              <a:grpSpLocks noChangeAspect="1"/>
            </p:cNvGrpSpPr>
            <p:nvPr/>
          </p:nvGrpSpPr>
          <p:grpSpPr>
            <a:xfrm>
              <a:off x="4269395" y="3185305"/>
              <a:ext cx="2353800" cy="1850335"/>
              <a:chOff x="4343418" y="-4981842"/>
              <a:chExt cx="5101821" cy="4010559"/>
            </a:xfrm>
          </p:grpSpPr>
          <p:pic>
            <p:nvPicPr>
              <p:cNvPr id="189" name="Picture 188">
                <a:extLst>
                  <a:ext uri="{FF2B5EF4-FFF2-40B4-BE49-F238E27FC236}">
                    <a16:creationId xmlns:a16="http://schemas.microsoft.com/office/drawing/2014/main" id="{FDD2956A-29AF-F090-98E4-46F822BD7E50}"/>
                  </a:ext>
                </a:extLst>
              </p:cNvPr>
              <p:cNvPicPr>
                <a:picLocks noChangeAspect="1"/>
              </p:cNvPicPr>
              <p:nvPr/>
            </p:nvPicPr>
            <p:blipFill>
              <a:blip r:embed="rId3"/>
              <a:srcRect r="35701"/>
              <a:stretch>
                <a:fillRect/>
              </a:stretch>
            </p:blipFill>
            <p:spPr>
              <a:xfrm>
                <a:off x="4343418" y="-4981842"/>
                <a:ext cx="5101821" cy="4010559"/>
              </a:xfrm>
              <a:prstGeom prst="rect">
                <a:avLst/>
              </a:prstGeom>
            </p:spPr>
          </p:pic>
          <p:sp>
            <p:nvSpPr>
              <p:cNvPr id="190" name="TextBox 189">
                <a:extLst>
                  <a:ext uri="{FF2B5EF4-FFF2-40B4-BE49-F238E27FC236}">
                    <a16:creationId xmlns:a16="http://schemas.microsoft.com/office/drawing/2014/main" id="{CED7D8F9-70D4-CF8D-C5D0-8F485E4CBA91}"/>
                  </a:ext>
                </a:extLst>
              </p:cNvPr>
              <p:cNvSpPr txBox="1"/>
              <p:nvPr/>
            </p:nvSpPr>
            <p:spPr>
              <a:xfrm>
                <a:off x="5052411" y="-2309380"/>
                <a:ext cx="947473" cy="328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91" name="TextBox 190">
                <a:extLst>
                  <a:ext uri="{FF2B5EF4-FFF2-40B4-BE49-F238E27FC236}">
                    <a16:creationId xmlns:a16="http://schemas.microsoft.com/office/drawing/2014/main" id="{2DE4FB23-D1B0-F4C8-2A11-400DEE76B40B}"/>
                  </a:ext>
                </a:extLst>
              </p:cNvPr>
              <p:cNvSpPr txBox="1"/>
              <p:nvPr/>
            </p:nvSpPr>
            <p:spPr>
              <a:xfrm>
                <a:off x="5658998" y="-3404800"/>
                <a:ext cx="985679" cy="328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92" name="TextBox 191">
                <a:extLst>
                  <a:ext uri="{FF2B5EF4-FFF2-40B4-BE49-F238E27FC236}">
                    <a16:creationId xmlns:a16="http://schemas.microsoft.com/office/drawing/2014/main" id="{47D3BC40-96EA-BBC1-B076-4E57EBEDAFA0}"/>
                  </a:ext>
                </a:extLst>
              </p:cNvPr>
              <p:cNvSpPr txBox="1"/>
              <p:nvPr/>
            </p:nvSpPr>
            <p:spPr>
              <a:xfrm>
                <a:off x="5658998" y="-3132106"/>
                <a:ext cx="985679" cy="328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93" name="TextBox 192">
                <a:extLst>
                  <a:ext uri="{FF2B5EF4-FFF2-40B4-BE49-F238E27FC236}">
                    <a16:creationId xmlns:a16="http://schemas.microsoft.com/office/drawing/2014/main" id="{65FF1604-0B05-49AA-AD9E-D7FD0AF2A9A9}"/>
                  </a:ext>
                </a:extLst>
              </p:cNvPr>
              <p:cNvSpPr txBox="1"/>
              <p:nvPr/>
            </p:nvSpPr>
            <p:spPr>
              <a:xfrm>
                <a:off x="5658998" y="-2853990"/>
                <a:ext cx="985679" cy="328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194" name="Triangle 193">
                <a:extLst>
                  <a:ext uri="{FF2B5EF4-FFF2-40B4-BE49-F238E27FC236}">
                    <a16:creationId xmlns:a16="http://schemas.microsoft.com/office/drawing/2014/main" id="{10CE6E09-A8CC-188D-A8CE-BB25C8D5C7EC}"/>
                  </a:ext>
                </a:extLst>
              </p:cNvPr>
              <p:cNvSpPr/>
              <p:nvPr/>
            </p:nvSpPr>
            <p:spPr>
              <a:xfrm rot="5400000">
                <a:off x="5459836" y="-2446620"/>
                <a:ext cx="91439" cy="182881"/>
              </a:xfrm>
              <a:prstGeom prst="triangle">
                <a:avLst/>
              </a:prstGeom>
              <a:solidFill>
                <a:srgbClr val="5AB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5" name="Triangle 194">
                <a:extLst>
                  <a:ext uri="{FF2B5EF4-FFF2-40B4-BE49-F238E27FC236}">
                    <a16:creationId xmlns:a16="http://schemas.microsoft.com/office/drawing/2014/main" id="{543F936D-DDCA-829B-5AB0-29CCA458FEDE}"/>
                  </a:ext>
                </a:extLst>
              </p:cNvPr>
              <p:cNvSpPr/>
              <p:nvPr/>
            </p:nvSpPr>
            <p:spPr>
              <a:xfrm rot="5400000">
                <a:off x="5933861" y="-2575845"/>
                <a:ext cx="91439" cy="182881"/>
              </a:xfrm>
              <a:prstGeom prst="triangle">
                <a:avLst/>
              </a:prstGeom>
              <a:solidFill>
                <a:srgbClr val="5AB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Triangle 195">
                <a:extLst>
                  <a:ext uri="{FF2B5EF4-FFF2-40B4-BE49-F238E27FC236}">
                    <a16:creationId xmlns:a16="http://schemas.microsoft.com/office/drawing/2014/main" id="{3148F942-4434-2A22-5B29-12D46AEBD1F5}"/>
                  </a:ext>
                </a:extLst>
              </p:cNvPr>
              <p:cNvSpPr/>
              <p:nvPr/>
            </p:nvSpPr>
            <p:spPr>
              <a:xfrm rot="5400000">
                <a:off x="6709334" y="-2962053"/>
                <a:ext cx="91439" cy="182881"/>
              </a:xfrm>
              <a:prstGeom prst="triangle">
                <a:avLst/>
              </a:prstGeom>
              <a:solidFill>
                <a:srgbClr val="5AB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Triangle 196">
                <a:extLst>
                  <a:ext uri="{FF2B5EF4-FFF2-40B4-BE49-F238E27FC236}">
                    <a16:creationId xmlns:a16="http://schemas.microsoft.com/office/drawing/2014/main" id="{F453BC08-A001-42C7-FAF4-FFB9BAD28D05}"/>
                  </a:ext>
                </a:extLst>
              </p:cNvPr>
              <p:cNvSpPr/>
              <p:nvPr/>
            </p:nvSpPr>
            <p:spPr>
              <a:xfrm rot="5400000">
                <a:off x="7075881" y="-3158582"/>
                <a:ext cx="91439" cy="182881"/>
              </a:xfrm>
              <a:prstGeom prst="triangle">
                <a:avLst/>
              </a:prstGeom>
              <a:solidFill>
                <a:srgbClr val="5AB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99" name="Group 198">
              <a:extLst>
                <a:ext uri="{FF2B5EF4-FFF2-40B4-BE49-F238E27FC236}">
                  <a16:creationId xmlns:a16="http://schemas.microsoft.com/office/drawing/2014/main" id="{D9E46ADC-6F1A-8026-99BD-F8F93F9BCB0F}"/>
                </a:ext>
              </a:extLst>
            </p:cNvPr>
            <p:cNvGrpSpPr/>
            <p:nvPr/>
          </p:nvGrpSpPr>
          <p:grpSpPr>
            <a:xfrm>
              <a:off x="6494981" y="3183491"/>
              <a:ext cx="2334931" cy="1847087"/>
              <a:chOff x="8124908" y="154371"/>
              <a:chExt cx="1961593" cy="1551751"/>
            </a:xfrm>
          </p:grpSpPr>
          <p:pic>
            <p:nvPicPr>
              <p:cNvPr id="200" name="Picture 199">
                <a:extLst>
                  <a:ext uri="{FF2B5EF4-FFF2-40B4-BE49-F238E27FC236}">
                    <a16:creationId xmlns:a16="http://schemas.microsoft.com/office/drawing/2014/main" id="{F109A44E-5D00-BFC1-F9E1-9285609B4686}"/>
                  </a:ext>
                </a:extLst>
              </p:cNvPr>
              <p:cNvPicPr>
                <a:picLocks noChangeAspect="1"/>
              </p:cNvPicPr>
              <p:nvPr/>
            </p:nvPicPr>
            <p:blipFill>
              <a:blip r:embed="rId4"/>
              <a:srcRect r="36104"/>
              <a:stretch>
                <a:fillRect/>
              </a:stretch>
            </p:blipFill>
            <p:spPr>
              <a:xfrm>
                <a:off x="8124908" y="154371"/>
                <a:ext cx="1961593" cy="1551751"/>
              </a:xfrm>
              <a:prstGeom prst="rect">
                <a:avLst/>
              </a:prstGeom>
            </p:spPr>
          </p:pic>
          <p:pic>
            <p:nvPicPr>
              <p:cNvPr id="201" name="Picture 200">
                <a:extLst>
                  <a:ext uri="{FF2B5EF4-FFF2-40B4-BE49-F238E27FC236}">
                    <a16:creationId xmlns:a16="http://schemas.microsoft.com/office/drawing/2014/main" id="{D9EFB141-BE3E-16CB-0887-B20E76010C22}"/>
                  </a:ext>
                </a:extLst>
              </p:cNvPr>
              <p:cNvPicPr>
                <a:picLocks noChangeAspect="1"/>
              </p:cNvPicPr>
              <p:nvPr/>
            </p:nvPicPr>
            <p:blipFill>
              <a:blip r:embed="rId5"/>
              <a:srcRect l="39505" t="12742" r="39666" b="64723"/>
              <a:stretch>
                <a:fillRect/>
              </a:stretch>
            </p:blipFill>
            <p:spPr>
              <a:xfrm>
                <a:off x="9316064" y="349044"/>
                <a:ext cx="629265" cy="344129"/>
              </a:xfrm>
              <a:prstGeom prst="rect">
                <a:avLst/>
              </a:prstGeom>
            </p:spPr>
          </p:pic>
          <p:sp>
            <p:nvSpPr>
              <p:cNvPr id="202" name="TextBox 201">
                <a:extLst>
                  <a:ext uri="{FF2B5EF4-FFF2-40B4-BE49-F238E27FC236}">
                    <a16:creationId xmlns:a16="http://schemas.microsoft.com/office/drawing/2014/main" id="{C51AB7BA-D532-74EC-44B6-3B6AE51DE7E8}"/>
                  </a:ext>
                </a:extLst>
              </p:cNvPr>
              <p:cNvSpPr txBox="1"/>
              <p:nvPr/>
            </p:nvSpPr>
            <p:spPr>
              <a:xfrm>
                <a:off x="8405693" y="1176484"/>
                <a:ext cx="361002" cy="127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100" b="0"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stage</a:t>
                </a:r>
              </a:p>
            </p:txBody>
          </p:sp>
          <p:sp>
            <p:nvSpPr>
              <p:cNvPr id="203" name="TextBox 202">
                <a:extLst>
                  <a:ext uri="{FF2B5EF4-FFF2-40B4-BE49-F238E27FC236}">
                    <a16:creationId xmlns:a16="http://schemas.microsoft.com/office/drawing/2014/main" id="{DB058224-ECD0-D349-9D3A-B2DCFAFD60AE}"/>
                  </a:ext>
                </a:extLst>
              </p:cNvPr>
              <p:cNvSpPr txBox="1"/>
              <p:nvPr/>
            </p:nvSpPr>
            <p:spPr>
              <a:xfrm>
                <a:off x="8616795" y="775719"/>
                <a:ext cx="382045" cy="127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204" name="TextBox 203">
                <a:extLst>
                  <a:ext uri="{FF2B5EF4-FFF2-40B4-BE49-F238E27FC236}">
                    <a16:creationId xmlns:a16="http://schemas.microsoft.com/office/drawing/2014/main" id="{EE8FB93C-43B7-5CEF-0A4A-23FB3CBFC38F}"/>
                  </a:ext>
                </a:extLst>
              </p:cNvPr>
              <p:cNvSpPr txBox="1"/>
              <p:nvPr/>
            </p:nvSpPr>
            <p:spPr>
              <a:xfrm>
                <a:off x="8616795" y="886822"/>
                <a:ext cx="382045" cy="127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sp>
            <p:nvSpPr>
              <p:cNvPr id="205" name="TextBox 204">
                <a:extLst>
                  <a:ext uri="{FF2B5EF4-FFF2-40B4-BE49-F238E27FC236}">
                    <a16:creationId xmlns:a16="http://schemas.microsoft.com/office/drawing/2014/main" id="{A9A46821-0EB0-499D-7C36-AB072BEFBF67}"/>
                  </a:ext>
                </a:extLst>
              </p:cNvPr>
              <p:cNvSpPr txBox="1"/>
              <p:nvPr/>
            </p:nvSpPr>
            <p:spPr>
              <a:xfrm>
                <a:off x="8616795" y="995618"/>
                <a:ext cx="382045" cy="127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1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100" b="1" i="0" u="none" strike="noStrike" kern="1200" cap="none" spc="0" normalizeH="0" baseline="0" noProof="0" dirty="0">
                    <a:ln>
                      <a:noFill/>
                    </a:ln>
                    <a:solidFill>
                      <a:prstClr val="black"/>
                    </a:solidFill>
                    <a:effectLst/>
                    <a:uLnTx/>
                    <a:uFillTx/>
                    <a:latin typeface="Helvetica" pitchFamily="2" charset="0"/>
                    <a:ea typeface="+mn-ea"/>
                    <a:cs typeface="+mn-cs"/>
                  </a:rPr>
                  <a:t> stage</a:t>
                </a:r>
              </a:p>
            </p:txBody>
          </p:sp>
        </p:grpSp>
      </p:grpSp>
    </p:spTree>
    <p:extLst>
      <p:ext uri="{BB962C8B-B14F-4D97-AF65-F5344CB8AC3E}">
        <p14:creationId xmlns:p14="http://schemas.microsoft.com/office/powerpoint/2010/main" val="1400853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E7886-03D3-2740-AC4A-3236E0F9F7F9}"/>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7D7A6342-9DB6-222A-4C87-9F5F11651485}"/>
              </a:ext>
            </a:extLst>
          </p:cNvPr>
          <p:cNvGrpSpPr/>
          <p:nvPr/>
        </p:nvGrpSpPr>
        <p:grpSpPr>
          <a:xfrm>
            <a:off x="2530584" y="817434"/>
            <a:ext cx="7062000" cy="946194"/>
            <a:chOff x="312718" y="3651127"/>
            <a:chExt cx="7062000" cy="946194"/>
          </a:xfrm>
        </p:grpSpPr>
        <p:grpSp>
          <p:nvGrpSpPr>
            <p:cNvPr id="48" name="Group 47">
              <a:extLst>
                <a:ext uri="{FF2B5EF4-FFF2-40B4-BE49-F238E27FC236}">
                  <a16:creationId xmlns:a16="http://schemas.microsoft.com/office/drawing/2014/main" id="{A5162577-BEE2-AA5D-2440-AD1AD3D8959F}"/>
                </a:ext>
              </a:extLst>
            </p:cNvPr>
            <p:cNvGrpSpPr/>
            <p:nvPr/>
          </p:nvGrpSpPr>
          <p:grpSpPr>
            <a:xfrm>
              <a:off x="1488106" y="3651127"/>
              <a:ext cx="5886612" cy="946194"/>
              <a:chOff x="1522858" y="3486150"/>
              <a:chExt cx="5886612" cy="946194"/>
            </a:xfrm>
          </p:grpSpPr>
          <p:sp>
            <p:nvSpPr>
              <p:cNvPr id="51" name="TextBox 50">
                <a:extLst>
                  <a:ext uri="{FF2B5EF4-FFF2-40B4-BE49-F238E27FC236}">
                    <a16:creationId xmlns:a16="http://schemas.microsoft.com/office/drawing/2014/main" id="{6363C494-0EC0-E6BC-A749-D53B827BF9F4}"/>
                  </a:ext>
                </a:extLst>
              </p:cNvPr>
              <p:cNvSpPr txBox="1"/>
              <p:nvPr/>
            </p:nvSpPr>
            <p:spPr>
              <a:xfrm>
                <a:off x="3989954" y="4155345"/>
                <a:ext cx="619342"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Boost</a:t>
                </a:r>
              </a:p>
            </p:txBody>
          </p:sp>
          <p:cxnSp>
            <p:nvCxnSpPr>
              <p:cNvPr id="52" name="Straight Arrow Connector 51">
                <a:extLst>
                  <a:ext uri="{FF2B5EF4-FFF2-40B4-BE49-F238E27FC236}">
                    <a16:creationId xmlns:a16="http://schemas.microsoft.com/office/drawing/2014/main" id="{57D31BB6-0911-F9B6-7B6A-105B710B59A0}"/>
                  </a:ext>
                </a:extLst>
              </p:cNvPr>
              <p:cNvCxnSpPr>
                <a:cxnSpLocks/>
              </p:cNvCxnSpPr>
              <p:nvPr/>
            </p:nvCxnSpPr>
            <p:spPr>
              <a:xfrm flipV="1">
                <a:off x="3926693" y="4110214"/>
                <a:ext cx="655276" cy="2747"/>
              </a:xfrm>
              <a:prstGeom prst="straightConnector1">
                <a:avLst/>
              </a:prstGeom>
              <a:noFill/>
              <a:ln w="38100" cap="flat" cmpd="sng" algn="ctr">
                <a:solidFill>
                  <a:srgbClr val="FF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AA68D61C-C809-7C46-8235-FF31CE4896F4}"/>
                  </a:ext>
                </a:extLst>
              </p:cNvPr>
              <p:cNvCxnSpPr>
                <a:cxnSpLocks/>
              </p:cNvCxnSpPr>
              <p:nvPr/>
            </p:nvCxnSpPr>
            <p:spPr>
              <a:xfrm>
                <a:off x="5590872" y="4265707"/>
                <a:ext cx="331787" cy="0"/>
              </a:xfrm>
              <a:prstGeom prst="straightConnector1">
                <a:avLst/>
              </a:prstGeom>
              <a:noFill/>
              <a:ln w="38100" cap="flat" cmpd="sng" algn="ctr">
                <a:solidFill>
                  <a:srgbClr val="FF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EB29FFBB-2530-0402-943F-AE82E612CCD7}"/>
                  </a:ext>
                </a:extLst>
              </p:cNvPr>
              <p:cNvCxnSpPr>
                <a:cxnSpLocks/>
              </p:cNvCxnSpPr>
              <p:nvPr/>
            </p:nvCxnSpPr>
            <p:spPr>
              <a:xfrm>
                <a:off x="5569355" y="4138186"/>
                <a:ext cx="355727" cy="0"/>
              </a:xfrm>
              <a:prstGeom prst="straightConnector1">
                <a:avLst/>
              </a:prstGeom>
              <a:noFill/>
              <a:ln w="38100" cap="flat" cmpd="sng" algn="ctr">
                <a:solidFill>
                  <a:srgbClr val="00B0F0"/>
                </a:solidFill>
                <a:prstDash val="solid"/>
                <a:miter lim="800000"/>
                <a:tailEnd type="triangle"/>
              </a:ln>
              <a:effectLst/>
            </p:spPr>
          </p:cxnSp>
          <p:cxnSp>
            <p:nvCxnSpPr>
              <p:cNvPr id="55" name="Straight Connector 54">
                <a:extLst>
                  <a:ext uri="{FF2B5EF4-FFF2-40B4-BE49-F238E27FC236}">
                    <a16:creationId xmlns:a16="http://schemas.microsoft.com/office/drawing/2014/main" id="{DD6D44EF-76DE-1A34-7E27-F34DC33E0138}"/>
                  </a:ext>
                </a:extLst>
              </p:cNvPr>
              <p:cNvCxnSpPr>
                <a:cxnSpLocks/>
              </p:cNvCxnSpPr>
              <p:nvPr/>
            </p:nvCxnSpPr>
            <p:spPr>
              <a:xfrm>
                <a:off x="2054245" y="3722487"/>
                <a:ext cx="3566160" cy="0"/>
              </a:xfrm>
              <a:prstGeom prst="line">
                <a:avLst/>
              </a:prstGeom>
              <a:noFill/>
              <a:ln w="19050" cap="flat" cmpd="sng" algn="ctr">
                <a:solidFill>
                  <a:sysClr val="windowText" lastClr="000000"/>
                </a:solidFill>
                <a:prstDash val="solid"/>
                <a:miter lim="800000"/>
                <a:headEnd type="triangle" w="med" len="med"/>
                <a:tailEnd type="triangle" w="med" len="med"/>
              </a:ln>
              <a:effectLst/>
            </p:spPr>
          </p:cxnSp>
          <p:cxnSp>
            <p:nvCxnSpPr>
              <p:cNvPr id="56" name="Elbow Connector 55">
                <a:extLst>
                  <a:ext uri="{FF2B5EF4-FFF2-40B4-BE49-F238E27FC236}">
                    <a16:creationId xmlns:a16="http://schemas.microsoft.com/office/drawing/2014/main" id="{9B3FB5E6-1C8B-71D8-609D-6562331E0D35}"/>
                  </a:ext>
                </a:extLst>
              </p:cNvPr>
              <p:cNvCxnSpPr>
                <a:cxnSpLocks/>
              </p:cNvCxnSpPr>
              <p:nvPr/>
            </p:nvCxnSpPr>
            <p:spPr>
              <a:xfrm>
                <a:off x="4162187" y="3848285"/>
                <a:ext cx="1537379" cy="271681"/>
              </a:xfrm>
              <a:prstGeom prst="bentConnector3">
                <a:avLst>
                  <a:gd name="adj1" fmla="val 99713"/>
                </a:avLst>
              </a:prstGeom>
              <a:noFill/>
              <a:ln w="38100" cap="flat" cmpd="sng" algn="ctr">
                <a:solidFill>
                  <a:srgbClr val="00B0F0"/>
                </a:solidFill>
                <a:prstDash val="solid"/>
                <a:miter lim="800000"/>
                <a:tailEnd type="triangle"/>
              </a:ln>
              <a:effectLst/>
            </p:spPr>
          </p:cxnSp>
          <p:cxnSp>
            <p:nvCxnSpPr>
              <p:cNvPr id="57" name="Elbow Connector 56">
                <a:extLst>
                  <a:ext uri="{FF2B5EF4-FFF2-40B4-BE49-F238E27FC236}">
                    <a16:creationId xmlns:a16="http://schemas.microsoft.com/office/drawing/2014/main" id="{CDDCA111-B2C6-8824-D3B7-391C0431B2CE}"/>
                  </a:ext>
                </a:extLst>
              </p:cNvPr>
              <p:cNvCxnSpPr>
                <a:cxnSpLocks/>
              </p:cNvCxnSpPr>
              <p:nvPr/>
            </p:nvCxnSpPr>
            <p:spPr>
              <a:xfrm flipV="1">
                <a:off x="3933957" y="384620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58" name="TextBox 57">
                <a:extLst>
                  <a:ext uri="{FF2B5EF4-FFF2-40B4-BE49-F238E27FC236}">
                    <a16:creationId xmlns:a16="http://schemas.microsoft.com/office/drawing/2014/main" id="{362E0EDB-61E0-8AC2-DEC8-DC26D2B649F6}"/>
                  </a:ext>
                </a:extLst>
              </p:cNvPr>
              <p:cNvSpPr txBox="1"/>
              <p:nvPr/>
            </p:nvSpPr>
            <p:spPr>
              <a:xfrm>
                <a:off x="2901547" y="3486150"/>
                <a:ext cx="180646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2-stages</a:t>
                </a:r>
              </a:p>
            </p:txBody>
          </p:sp>
          <p:sp>
            <p:nvSpPr>
              <p:cNvPr id="59" name="Freeform 58">
                <a:extLst>
                  <a:ext uri="{FF2B5EF4-FFF2-40B4-BE49-F238E27FC236}">
                    <a16:creationId xmlns:a16="http://schemas.microsoft.com/office/drawing/2014/main" id="{672FEA80-D9F3-33E9-9317-5BEA812DD5CF}"/>
                  </a:ext>
                </a:extLst>
              </p:cNvPr>
              <p:cNvSpPr>
                <a:spLocks noChangeAspect="1"/>
              </p:cNvSpPr>
              <p:nvPr/>
            </p:nvSpPr>
            <p:spPr>
              <a:xfrm>
                <a:off x="4152299" y="406438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0" name="Group 59">
                <a:extLst>
                  <a:ext uri="{FF2B5EF4-FFF2-40B4-BE49-F238E27FC236}">
                    <a16:creationId xmlns:a16="http://schemas.microsoft.com/office/drawing/2014/main" id="{9D0277E6-C327-793E-CD39-6B5E37640FF8}"/>
                  </a:ext>
                </a:extLst>
              </p:cNvPr>
              <p:cNvGrpSpPr/>
              <p:nvPr/>
            </p:nvGrpSpPr>
            <p:grpSpPr>
              <a:xfrm>
                <a:off x="1522858" y="3929067"/>
                <a:ext cx="458545" cy="137160"/>
                <a:chOff x="1533328" y="274956"/>
                <a:chExt cx="458545" cy="137160"/>
              </a:xfrm>
            </p:grpSpPr>
            <p:sp>
              <p:nvSpPr>
                <p:cNvPr id="100" name="Freeform 99">
                  <a:extLst>
                    <a:ext uri="{FF2B5EF4-FFF2-40B4-BE49-F238E27FC236}">
                      <a16:creationId xmlns:a16="http://schemas.microsoft.com/office/drawing/2014/main" id="{D4A5B1FE-56BD-C689-01EE-EF7C83B36453}"/>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1" name="Straight Arrow Connector 100">
                  <a:extLst>
                    <a:ext uri="{FF2B5EF4-FFF2-40B4-BE49-F238E27FC236}">
                      <a16:creationId xmlns:a16="http://schemas.microsoft.com/office/drawing/2014/main" id="{BF1545F6-C6C7-9FF0-F3B6-DAF88275F0A3}"/>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61" name="Group 60">
                <a:extLst>
                  <a:ext uri="{FF2B5EF4-FFF2-40B4-BE49-F238E27FC236}">
                    <a16:creationId xmlns:a16="http://schemas.microsoft.com/office/drawing/2014/main" id="{9FB74B01-3FBF-B498-F77B-3DD1EE6939D6}"/>
                  </a:ext>
                </a:extLst>
              </p:cNvPr>
              <p:cNvGrpSpPr/>
              <p:nvPr/>
            </p:nvGrpSpPr>
            <p:grpSpPr>
              <a:xfrm>
                <a:off x="1988561" y="3790434"/>
                <a:ext cx="1988510" cy="378317"/>
                <a:chOff x="3700279" y="1074892"/>
                <a:chExt cx="4436402" cy="844038"/>
              </a:xfrm>
            </p:grpSpPr>
            <p:grpSp>
              <p:nvGrpSpPr>
                <p:cNvPr id="78" name="Group 77">
                  <a:extLst>
                    <a:ext uri="{FF2B5EF4-FFF2-40B4-BE49-F238E27FC236}">
                      <a16:creationId xmlns:a16="http://schemas.microsoft.com/office/drawing/2014/main" id="{25A87422-CBE6-EE56-C51D-BD1BCFF6FEF1}"/>
                    </a:ext>
                  </a:extLst>
                </p:cNvPr>
                <p:cNvGrpSpPr/>
                <p:nvPr/>
              </p:nvGrpSpPr>
              <p:grpSpPr>
                <a:xfrm>
                  <a:off x="3700279" y="1074892"/>
                  <a:ext cx="4436402" cy="844038"/>
                  <a:chOff x="3383758" y="1411104"/>
                  <a:chExt cx="4436402" cy="844038"/>
                </a:xfrm>
              </p:grpSpPr>
              <p:sp>
                <p:nvSpPr>
                  <p:cNvPr id="98" name="Can 97">
                    <a:extLst>
                      <a:ext uri="{FF2B5EF4-FFF2-40B4-BE49-F238E27FC236}">
                        <a16:creationId xmlns:a16="http://schemas.microsoft.com/office/drawing/2014/main" id="{70EFE881-2618-1293-4D22-6BED3CDF7340}"/>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an 98">
                    <a:extLst>
                      <a:ext uri="{FF2B5EF4-FFF2-40B4-BE49-F238E27FC236}">
                        <a16:creationId xmlns:a16="http://schemas.microsoft.com/office/drawing/2014/main" id="{691CE2DB-7683-B3A5-513A-BD1D5B88B54F}"/>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a:extLst>
                    <a:ext uri="{FF2B5EF4-FFF2-40B4-BE49-F238E27FC236}">
                      <a16:creationId xmlns:a16="http://schemas.microsoft.com/office/drawing/2014/main" id="{D7FB0F2A-18CA-E157-E69E-DA0DA140F20E}"/>
                    </a:ext>
                  </a:extLst>
                </p:cNvPr>
                <p:cNvGrpSpPr/>
                <p:nvPr/>
              </p:nvGrpSpPr>
              <p:grpSpPr>
                <a:xfrm>
                  <a:off x="3840613" y="1209258"/>
                  <a:ext cx="4221270" cy="574041"/>
                  <a:chOff x="3840613" y="1209258"/>
                  <a:chExt cx="4221270" cy="574041"/>
                </a:xfrm>
              </p:grpSpPr>
              <p:grpSp>
                <p:nvGrpSpPr>
                  <p:cNvPr id="80" name="Group 79">
                    <a:extLst>
                      <a:ext uri="{FF2B5EF4-FFF2-40B4-BE49-F238E27FC236}">
                        <a16:creationId xmlns:a16="http://schemas.microsoft.com/office/drawing/2014/main" id="{0477951E-1BFE-9DFB-2C86-DA90A88C3A09}"/>
                      </a:ext>
                    </a:extLst>
                  </p:cNvPr>
                  <p:cNvGrpSpPr/>
                  <p:nvPr/>
                </p:nvGrpSpPr>
                <p:grpSpPr>
                  <a:xfrm>
                    <a:off x="3840613" y="1209259"/>
                    <a:ext cx="790514" cy="574040"/>
                    <a:chOff x="3550428" y="2992776"/>
                    <a:chExt cx="790514" cy="574040"/>
                  </a:xfrm>
                </p:grpSpPr>
                <p:sp>
                  <p:nvSpPr>
                    <p:cNvPr id="96" name="Can 95">
                      <a:extLst>
                        <a:ext uri="{FF2B5EF4-FFF2-40B4-BE49-F238E27FC236}">
                          <a16:creationId xmlns:a16="http://schemas.microsoft.com/office/drawing/2014/main" id="{D97D27EB-A2D2-B5E8-366F-DE8BDF901101}"/>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Can 96">
                      <a:extLst>
                        <a:ext uri="{FF2B5EF4-FFF2-40B4-BE49-F238E27FC236}">
                          <a16:creationId xmlns:a16="http://schemas.microsoft.com/office/drawing/2014/main" id="{3B56D382-ABFC-0633-7851-FF77CCA6E9C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8A55CD93-DCF0-7173-0288-E2735FB059EA}"/>
                      </a:ext>
                    </a:extLst>
                  </p:cNvPr>
                  <p:cNvGrpSpPr/>
                  <p:nvPr/>
                </p:nvGrpSpPr>
                <p:grpSpPr>
                  <a:xfrm>
                    <a:off x="4526764" y="1209259"/>
                    <a:ext cx="790514" cy="574040"/>
                    <a:chOff x="2697480" y="2936240"/>
                    <a:chExt cx="790514" cy="574040"/>
                  </a:xfrm>
                </p:grpSpPr>
                <p:sp>
                  <p:nvSpPr>
                    <p:cNvPr id="94" name="Can 93">
                      <a:extLst>
                        <a:ext uri="{FF2B5EF4-FFF2-40B4-BE49-F238E27FC236}">
                          <a16:creationId xmlns:a16="http://schemas.microsoft.com/office/drawing/2014/main" id="{EC733387-AA7A-CC43-9882-3E71E1B1F0C5}"/>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Can 94">
                      <a:extLst>
                        <a:ext uri="{FF2B5EF4-FFF2-40B4-BE49-F238E27FC236}">
                          <a16:creationId xmlns:a16="http://schemas.microsoft.com/office/drawing/2014/main" id="{CA57612B-CE2A-0837-4417-F604F9D13B69}"/>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2AAFCD3F-6864-BF42-1E33-0114E17190DB}"/>
                      </a:ext>
                    </a:extLst>
                  </p:cNvPr>
                  <p:cNvGrpSpPr/>
                  <p:nvPr/>
                </p:nvGrpSpPr>
                <p:grpSpPr>
                  <a:xfrm>
                    <a:off x="5212915" y="1209259"/>
                    <a:ext cx="790514" cy="574040"/>
                    <a:chOff x="3550428" y="2992776"/>
                    <a:chExt cx="790514" cy="574040"/>
                  </a:xfrm>
                </p:grpSpPr>
                <p:sp>
                  <p:nvSpPr>
                    <p:cNvPr id="92" name="Can 91">
                      <a:extLst>
                        <a:ext uri="{FF2B5EF4-FFF2-40B4-BE49-F238E27FC236}">
                          <a16:creationId xmlns:a16="http://schemas.microsoft.com/office/drawing/2014/main" id="{138D1380-9A56-D668-0498-96AFFF60FB8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Can 92">
                      <a:extLst>
                        <a:ext uri="{FF2B5EF4-FFF2-40B4-BE49-F238E27FC236}">
                          <a16:creationId xmlns:a16="http://schemas.microsoft.com/office/drawing/2014/main" id="{B6696B6E-BAE3-22DB-7147-2FD664069CE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46681487-FA27-BA8D-3FC4-4BF29E3288E6}"/>
                      </a:ext>
                    </a:extLst>
                  </p:cNvPr>
                  <p:cNvGrpSpPr/>
                  <p:nvPr/>
                </p:nvGrpSpPr>
                <p:grpSpPr>
                  <a:xfrm>
                    <a:off x="5899066" y="1209259"/>
                    <a:ext cx="790514" cy="574040"/>
                    <a:chOff x="3550428" y="2992776"/>
                    <a:chExt cx="790514" cy="574040"/>
                  </a:xfrm>
                </p:grpSpPr>
                <p:sp>
                  <p:nvSpPr>
                    <p:cNvPr id="90" name="Can 89">
                      <a:extLst>
                        <a:ext uri="{FF2B5EF4-FFF2-40B4-BE49-F238E27FC236}">
                          <a16:creationId xmlns:a16="http://schemas.microsoft.com/office/drawing/2014/main" id="{350FE10A-87FE-CE45-8E92-C9C0E2EBCE28}"/>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Can 90">
                      <a:extLst>
                        <a:ext uri="{FF2B5EF4-FFF2-40B4-BE49-F238E27FC236}">
                          <a16:creationId xmlns:a16="http://schemas.microsoft.com/office/drawing/2014/main" id="{33075A41-8F12-62B0-7038-DDA81F5030A8}"/>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15E76BA-CCB5-422C-6D17-648F0EF0D114}"/>
                      </a:ext>
                    </a:extLst>
                  </p:cNvPr>
                  <p:cNvGrpSpPr/>
                  <p:nvPr/>
                </p:nvGrpSpPr>
                <p:grpSpPr>
                  <a:xfrm>
                    <a:off x="6585218" y="1209258"/>
                    <a:ext cx="790512" cy="574040"/>
                    <a:chOff x="2697481" y="2936239"/>
                    <a:chExt cx="790512" cy="574040"/>
                  </a:xfrm>
                </p:grpSpPr>
                <p:sp>
                  <p:nvSpPr>
                    <p:cNvPr id="88" name="Can 87">
                      <a:extLst>
                        <a:ext uri="{FF2B5EF4-FFF2-40B4-BE49-F238E27FC236}">
                          <a16:creationId xmlns:a16="http://schemas.microsoft.com/office/drawing/2014/main" id="{47E54C88-8709-A103-EB1A-05727380983D}"/>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an 88">
                      <a:extLst>
                        <a:ext uri="{FF2B5EF4-FFF2-40B4-BE49-F238E27FC236}">
                          <a16:creationId xmlns:a16="http://schemas.microsoft.com/office/drawing/2014/main" id="{98190065-920A-CFC7-CBC2-D9AE990EF191}"/>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C5CEA14C-EFF8-AF57-488D-ED6838F5F06D}"/>
                      </a:ext>
                    </a:extLst>
                  </p:cNvPr>
                  <p:cNvGrpSpPr/>
                  <p:nvPr/>
                </p:nvGrpSpPr>
                <p:grpSpPr>
                  <a:xfrm>
                    <a:off x="7271370" y="1209258"/>
                    <a:ext cx="790513" cy="574041"/>
                    <a:chOff x="3550429" y="2992775"/>
                    <a:chExt cx="790513" cy="574041"/>
                  </a:xfrm>
                </p:grpSpPr>
                <p:sp>
                  <p:nvSpPr>
                    <p:cNvPr id="86" name="Can 85">
                      <a:extLst>
                        <a:ext uri="{FF2B5EF4-FFF2-40B4-BE49-F238E27FC236}">
                          <a16:creationId xmlns:a16="http://schemas.microsoft.com/office/drawing/2014/main" id="{93E5777A-4BB4-0C66-5A43-A5F902BEBC1B}"/>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Can 86">
                      <a:extLst>
                        <a:ext uri="{FF2B5EF4-FFF2-40B4-BE49-F238E27FC236}">
                          <a16:creationId xmlns:a16="http://schemas.microsoft.com/office/drawing/2014/main" id="{4A714CD6-EDF7-2203-6066-E06DE302452C}"/>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2" name="TextBox 61">
                <a:extLst>
                  <a:ext uri="{FF2B5EF4-FFF2-40B4-BE49-F238E27FC236}">
                    <a16:creationId xmlns:a16="http://schemas.microsoft.com/office/drawing/2014/main" id="{49260384-397A-565B-2370-C2983778145D}"/>
                  </a:ext>
                </a:extLst>
              </p:cNvPr>
              <p:cNvSpPr txBox="1"/>
              <p:nvPr/>
            </p:nvSpPr>
            <p:spPr>
              <a:xfrm>
                <a:off x="5856925" y="4142861"/>
                <a:ext cx="1066318"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sp>
            <p:nvSpPr>
              <p:cNvPr id="63" name="TextBox 62">
                <a:extLst>
                  <a:ext uri="{FF2B5EF4-FFF2-40B4-BE49-F238E27FC236}">
                    <a16:creationId xmlns:a16="http://schemas.microsoft.com/office/drawing/2014/main" id="{95A97854-DC39-232F-9AE8-F389ACAE3F2F}"/>
                  </a:ext>
                </a:extLst>
              </p:cNvPr>
              <p:cNvSpPr txBox="1"/>
              <p:nvPr/>
            </p:nvSpPr>
            <p:spPr>
              <a:xfrm>
                <a:off x="5862490" y="3982494"/>
                <a:ext cx="1546980" cy="27699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grpSp>
            <p:nvGrpSpPr>
              <p:cNvPr id="64" name="Group 63">
                <a:extLst>
                  <a:ext uri="{FF2B5EF4-FFF2-40B4-BE49-F238E27FC236}">
                    <a16:creationId xmlns:a16="http://schemas.microsoft.com/office/drawing/2014/main" id="{0D97BEE5-A3C9-2571-1500-60BC7A34A776}"/>
                  </a:ext>
                </a:extLst>
              </p:cNvPr>
              <p:cNvGrpSpPr/>
              <p:nvPr/>
            </p:nvGrpSpPr>
            <p:grpSpPr>
              <a:xfrm>
                <a:off x="4580701" y="3942835"/>
                <a:ext cx="1050496" cy="378317"/>
                <a:chOff x="5793006" y="1074895"/>
                <a:chExt cx="2343676" cy="844038"/>
              </a:xfrm>
            </p:grpSpPr>
            <p:grpSp>
              <p:nvGrpSpPr>
                <p:cNvPr id="65" name="Group 64">
                  <a:extLst>
                    <a:ext uri="{FF2B5EF4-FFF2-40B4-BE49-F238E27FC236}">
                      <a16:creationId xmlns:a16="http://schemas.microsoft.com/office/drawing/2014/main" id="{8F73C035-B8F4-06F5-0132-993D270C0AA9}"/>
                    </a:ext>
                  </a:extLst>
                </p:cNvPr>
                <p:cNvGrpSpPr/>
                <p:nvPr/>
              </p:nvGrpSpPr>
              <p:grpSpPr>
                <a:xfrm>
                  <a:off x="5793006" y="1074895"/>
                  <a:ext cx="2343676" cy="844038"/>
                  <a:chOff x="5476485" y="1411107"/>
                  <a:chExt cx="2343676" cy="844038"/>
                </a:xfrm>
              </p:grpSpPr>
              <p:sp>
                <p:nvSpPr>
                  <p:cNvPr id="76" name="Can 75">
                    <a:extLst>
                      <a:ext uri="{FF2B5EF4-FFF2-40B4-BE49-F238E27FC236}">
                        <a16:creationId xmlns:a16="http://schemas.microsoft.com/office/drawing/2014/main" id="{D54C8736-0516-0746-5177-7E88E8FC8240}"/>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Can 76">
                    <a:extLst>
                      <a:ext uri="{FF2B5EF4-FFF2-40B4-BE49-F238E27FC236}">
                        <a16:creationId xmlns:a16="http://schemas.microsoft.com/office/drawing/2014/main" id="{E3FF040E-6527-FCD5-7B5B-B9147F71F5D8}"/>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AE6B99AF-25D7-F89F-4C85-17B0BCC98AF6}"/>
                    </a:ext>
                  </a:extLst>
                </p:cNvPr>
                <p:cNvGrpSpPr/>
                <p:nvPr/>
              </p:nvGrpSpPr>
              <p:grpSpPr>
                <a:xfrm>
                  <a:off x="5899067" y="1209258"/>
                  <a:ext cx="2162816" cy="574042"/>
                  <a:chOff x="5899067" y="1209258"/>
                  <a:chExt cx="2162816" cy="574042"/>
                </a:xfrm>
              </p:grpSpPr>
              <p:grpSp>
                <p:nvGrpSpPr>
                  <p:cNvPr id="67" name="Group 66">
                    <a:extLst>
                      <a:ext uri="{FF2B5EF4-FFF2-40B4-BE49-F238E27FC236}">
                        <a16:creationId xmlns:a16="http://schemas.microsoft.com/office/drawing/2014/main" id="{18E5DD21-A8B5-E111-D3CD-A22B0B4C890B}"/>
                      </a:ext>
                    </a:extLst>
                  </p:cNvPr>
                  <p:cNvGrpSpPr/>
                  <p:nvPr/>
                </p:nvGrpSpPr>
                <p:grpSpPr>
                  <a:xfrm>
                    <a:off x="5899067" y="1209258"/>
                    <a:ext cx="790512" cy="574040"/>
                    <a:chOff x="3550429" y="2992775"/>
                    <a:chExt cx="790512" cy="574040"/>
                  </a:xfrm>
                </p:grpSpPr>
                <p:sp>
                  <p:nvSpPr>
                    <p:cNvPr id="74" name="Can 73">
                      <a:extLst>
                        <a:ext uri="{FF2B5EF4-FFF2-40B4-BE49-F238E27FC236}">
                          <a16:creationId xmlns:a16="http://schemas.microsoft.com/office/drawing/2014/main" id="{005B0042-65C2-6B4B-B105-6C169815D896}"/>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Can 74">
                      <a:extLst>
                        <a:ext uri="{FF2B5EF4-FFF2-40B4-BE49-F238E27FC236}">
                          <a16:creationId xmlns:a16="http://schemas.microsoft.com/office/drawing/2014/main" id="{5DD29E86-199D-A919-52DB-FC7A0F54434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055E878E-CB3A-167D-3404-C3AB7E0F5E11}"/>
                      </a:ext>
                    </a:extLst>
                  </p:cNvPr>
                  <p:cNvGrpSpPr/>
                  <p:nvPr/>
                </p:nvGrpSpPr>
                <p:grpSpPr>
                  <a:xfrm>
                    <a:off x="6585218" y="1209258"/>
                    <a:ext cx="790511" cy="574042"/>
                    <a:chOff x="2697481" y="2936239"/>
                    <a:chExt cx="790511" cy="574042"/>
                  </a:xfrm>
                </p:grpSpPr>
                <p:sp>
                  <p:nvSpPr>
                    <p:cNvPr id="72" name="Can 71">
                      <a:extLst>
                        <a:ext uri="{FF2B5EF4-FFF2-40B4-BE49-F238E27FC236}">
                          <a16:creationId xmlns:a16="http://schemas.microsoft.com/office/drawing/2014/main" id="{DA3FEE32-151F-12A1-8505-712B81F54EC7}"/>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Can 72">
                      <a:extLst>
                        <a:ext uri="{FF2B5EF4-FFF2-40B4-BE49-F238E27FC236}">
                          <a16:creationId xmlns:a16="http://schemas.microsoft.com/office/drawing/2014/main" id="{941386CC-6490-89B7-8F7A-C1EA43E3D3B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1726EAD7-F3FC-887C-29B2-6F194DBC025D}"/>
                      </a:ext>
                    </a:extLst>
                  </p:cNvPr>
                  <p:cNvGrpSpPr/>
                  <p:nvPr/>
                </p:nvGrpSpPr>
                <p:grpSpPr>
                  <a:xfrm>
                    <a:off x="7271370" y="1209258"/>
                    <a:ext cx="790513" cy="574041"/>
                    <a:chOff x="3550429" y="2992775"/>
                    <a:chExt cx="790513" cy="574041"/>
                  </a:xfrm>
                </p:grpSpPr>
                <p:sp>
                  <p:nvSpPr>
                    <p:cNvPr id="70" name="Can 69">
                      <a:extLst>
                        <a:ext uri="{FF2B5EF4-FFF2-40B4-BE49-F238E27FC236}">
                          <a16:creationId xmlns:a16="http://schemas.microsoft.com/office/drawing/2014/main" id="{8706942E-6974-242C-B5A9-54C891639936}"/>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Can 70">
                      <a:extLst>
                        <a:ext uri="{FF2B5EF4-FFF2-40B4-BE49-F238E27FC236}">
                          <a16:creationId xmlns:a16="http://schemas.microsoft.com/office/drawing/2014/main" id="{FCDD7190-E31E-1DF6-6EA4-50B42472F5C6}"/>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sp>
          <p:nvSpPr>
            <p:cNvPr id="49" name="Rounded Rectangle 48">
              <a:extLst>
                <a:ext uri="{FF2B5EF4-FFF2-40B4-BE49-F238E27FC236}">
                  <a16:creationId xmlns:a16="http://schemas.microsoft.com/office/drawing/2014/main" id="{E1E0B8B3-46BB-3177-7A20-AE7D1AE26CF4}"/>
                </a:ext>
              </a:extLst>
            </p:cNvPr>
            <p:cNvSpPr/>
            <p:nvPr/>
          </p:nvSpPr>
          <p:spPr>
            <a:xfrm>
              <a:off x="312718" y="3863754"/>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2S</a:t>
              </a:r>
            </a:p>
          </p:txBody>
        </p:sp>
        <p:sp>
          <p:nvSpPr>
            <p:cNvPr id="50" name="TextBox 49">
              <a:extLst>
                <a:ext uri="{FF2B5EF4-FFF2-40B4-BE49-F238E27FC236}">
                  <a16:creationId xmlns:a16="http://schemas.microsoft.com/office/drawing/2014/main" id="{031F3A63-D90C-5A27-5146-048143C4CC10}"/>
                </a:ext>
              </a:extLst>
            </p:cNvPr>
            <p:cNvSpPr txBox="1"/>
            <p:nvPr/>
          </p:nvSpPr>
          <p:spPr>
            <a:xfrm>
              <a:off x="904999" y="3999575"/>
              <a:ext cx="527709" cy="276999"/>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sp>
        <p:nvSpPr>
          <p:cNvPr id="175" name="Slide Number Placeholder 17">
            <a:extLst>
              <a:ext uri="{FF2B5EF4-FFF2-40B4-BE49-F238E27FC236}">
                <a16:creationId xmlns:a16="http://schemas.microsoft.com/office/drawing/2014/main" id="{2E3DCB7D-879D-2015-C58D-E852CC8EE430}"/>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sp>
        <p:nvSpPr>
          <p:cNvPr id="177" name="Title 1">
            <a:extLst>
              <a:ext uri="{FF2B5EF4-FFF2-40B4-BE49-F238E27FC236}">
                <a16:creationId xmlns:a16="http://schemas.microsoft.com/office/drawing/2014/main" id="{4FF6B32E-AFD2-1FFD-7326-D738F4568E90}"/>
              </a:ext>
            </a:extLst>
          </p:cNvPr>
          <p:cNvSpPr txBox="1">
            <a:spLocks/>
          </p:cNvSpPr>
          <p:nvPr/>
        </p:nvSpPr>
        <p:spPr>
          <a:xfrm>
            <a:off x="1011912" y="19958"/>
            <a:ext cx="10168176"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2S with various numbers of elements </a:t>
            </a:r>
          </a:p>
        </p:txBody>
      </p:sp>
      <p:grpSp>
        <p:nvGrpSpPr>
          <p:cNvPr id="3" name="Group 2">
            <a:extLst>
              <a:ext uri="{FF2B5EF4-FFF2-40B4-BE49-F238E27FC236}">
                <a16:creationId xmlns:a16="http://schemas.microsoft.com/office/drawing/2014/main" id="{08813A0F-0F17-763E-5EBD-1758E1265536}"/>
              </a:ext>
            </a:extLst>
          </p:cNvPr>
          <p:cNvGrpSpPr/>
          <p:nvPr/>
        </p:nvGrpSpPr>
        <p:grpSpPr>
          <a:xfrm>
            <a:off x="1125819" y="2003124"/>
            <a:ext cx="9895094" cy="3925257"/>
            <a:chOff x="1008490" y="2003124"/>
            <a:chExt cx="9895094" cy="3925257"/>
          </a:xfrm>
        </p:grpSpPr>
        <p:sp>
          <p:nvSpPr>
            <p:cNvPr id="132" name="Rectangle 131">
              <a:extLst>
                <a:ext uri="{FF2B5EF4-FFF2-40B4-BE49-F238E27FC236}">
                  <a16:creationId xmlns:a16="http://schemas.microsoft.com/office/drawing/2014/main" id="{D8036ACF-53BA-4B03-8451-DACC916C0ECA}"/>
                </a:ext>
              </a:extLst>
            </p:cNvPr>
            <p:cNvSpPr/>
            <p:nvPr/>
          </p:nvSpPr>
          <p:spPr>
            <a:xfrm>
              <a:off x="1008490" y="2861640"/>
              <a:ext cx="399104" cy="1655806"/>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1" name="Group 130">
              <a:extLst>
                <a:ext uri="{FF2B5EF4-FFF2-40B4-BE49-F238E27FC236}">
                  <a16:creationId xmlns:a16="http://schemas.microsoft.com/office/drawing/2014/main" id="{16216C0B-9FDC-9DB2-4014-6F9847B087B3}"/>
                </a:ext>
              </a:extLst>
            </p:cNvPr>
            <p:cNvGrpSpPr>
              <a:grpSpLocks noChangeAspect="1"/>
            </p:cNvGrpSpPr>
            <p:nvPr/>
          </p:nvGrpSpPr>
          <p:grpSpPr>
            <a:xfrm>
              <a:off x="1747687" y="2003124"/>
              <a:ext cx="9155897" cy="3925257"/>
              <a:chOff x="3827345" y="3456950"/>
              <a:chExt cx="4254655" cy="1824029"/>
            </a:xfrm>
          </p:grpSpPr>
          <p:grpSp>
            <p:nvGrpSpPr>
              <p:cNvPr id="41" name="Group 40">
                <a:extLst>
                  <a:ext uri="{FF2B5EF4-FFF2-40B4-BE49-F238E27FC236}">
                    <a16:creationId xmlns:a16="http://schemas.microsoft.com/office/drawing/2014/main" id="{6AAAD352-C91A-D06E-1F56-F5DCFAE7FBDD}"/>
                  </a:ext>
                </a:extLst>
              </p:cNvPr>
              <p:cNvGrpSpPr/>
              <p:nvPr/>
            </p:nvGrpSpPr>
            <p:grpSpPr>
              <a:xfrm>
                <a:off x="3827345" y="3552023"/>
                <a:ext cx="2008487" cy="1335688"/>
                <a:chOff x="1359623" y="1898946"/>
                <a:chExt cx="4325929" cy="2876838"/>
              </a:xfrm>
            </p:grpSpPr>
            <p:sp>
              <p:nvSpPr>
                <p:cNvPr id="42" name="TextBox 41">
                  <a:extLst>
                    <a:ext uri="{FF2B5EF4-FFF2-40B4-BE49-F238E27FC236}">
                      <a16:creationId xmlns:a16="http://schemas.microsoft.com/office/drawing/2014/main" id="{BB7AD6BA-2B3B-4196-E58E-655948933BF6}"/>
                    </a:ext>
                  </a:extLst>
                </p:cNvPr>
                <p:cNvSpPr txBox="1"/>
                <p:nvPr/>
              </p:nvSpPr>
              <p:spPr>
                <a:xfrm>
                  <a:off x="1359623" y="1898946"/>
                  <a:ext cx="3051538" cy="5236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Variable 1</a:t>
                  </a:r>
                  <a:r>
                    <a:rPr kumimoji="0" lang="en-US" sz="1400" b="0"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Stage Pressures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Constant 2</a:t>
                  </a:r>
                  <a:r>
                    <a:rPr kumimoji="0" lang="en-US" sz="1400" b="0"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Stage Pressures.</a:t>
                  </a:r>
                </a:p>
              </p:txBody>
            </p:sp>
            <p:sp>
              <p:nvSpPr>
                <p:cNvPr id="43" name="Freeform 42">
                  <a:extLst>
                    <a:ext uri="{FF2B5EF4-FFF2-40B4-BE49-F238E27FC236}">
                      <a16:creationId xmlns:a16="http://schemas.microsoft.com/office/drawing/2014/main" id="{BF653710-F9B9-4907-07EF-A3F5F5479E6A}"/>
                    </a:ext>
                  </a:extLst>
                </p:cNvPr>
                <p:cNvSpPr/>
                <p:nvPr/>
              </p:nvSpPr>
              <p:spPr>
                <a:xfrm>
                  <a:off x="3068468" y="3166328"/>
                  <a:ext cx="690489" cy="674451"/>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rgbClr val="FB9301"/>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44" name="Freeform 43">
                  <a:extLst>
                    <a:ext uri="{FF2B5EF4-FFF2-40B4-BE49-F238E27FC236}">
                      <a16:creationId xmlns:a16="http://schemas.microsoft.com/office/drawing/2014/main" id="{2E9F8857-7BDC-5D23-C971-47CAB87AEEBD}"/>
                    </a:ext>
                  </a:extLst>
                </p:cNvPr>
                <p:cNvSpPr/>
                <p:nvPr/>
              </p:nvSpPr>
              <p:spPr>
                <a:xfrm rot="21169489">
                  <a:off x="3574962" y="3485430"/>
                  <a:ext cx="510262" cy="489425"/>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rgbClr val="5AB95C"/>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45" name="Freeform 44">
                  <a:extLst>
                    <a:ext uri="{FF2B5EF4-FFF2-40B4-BE49-F238E27FC236}">
                      <a16:creationId xmlns:a16="http://schemas.microsoft.com/office/drawing/2014/main" id="{EBAC2C70-C3E7-5421-66B7-C684A122F7B6}"/>
                    </a:ext>
                  </a:extLst>
                </p:cNvPr>
                <p:cNvSpPr/>
                <p:nvPr/>
              </p:nvSpPr>
              <p:spPr>
                <a:xfrm rot="20799606">
                  <a:off x="4070548" y="3365858"/>
                  <a:ext cx="426583" cy="413014"/>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chemeClr val="tx1"/>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689FD37D-6605-7F59-4610-E2D9EA1CF001}"/>
                    </a:ext>
                  </a:extLst>
                </p:cNvPr>
                <p:cNvSpPr txBox="1"/>
                <p:nvPr/>
              </p:nvSpPr>
              <p:spPr>
                <a:xfrm>
                  <a:off x="2712271" y="2643170"/>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B9301"/>
                      </a:solidFill>
                      <a:effectLst/>
                      <a:uLnTx/>
                      <a:uFillTx/>
                      <a:latin typeface="Helvetica" pitchFamily="2" charset="0"/>
                      <a:ea typeface="+mn-ea"/>
                      <a:cs typeface="+mn-cs"/>
                    </a:rPr>
                    <a:t>6:2</a:t>
                  </a:r>
                </a:p>
              </p:txBody>
            </p:sp>
            <p:sp>
              <p:nvSpPr>
                <p:cNvPr id="102" name="TextBox 101">
                  <a:extLst>
                    <a:ext uri="{FF2B5EF4-FFF2-40B4-BE49-F238E27FC236}">
                      <a16:creationId xmlns:a16="http://schemas.microsoft.com/office/drawing/2014/main" id="{A09D34BF-CAA1-4B94-BEAF-3ECF40AC7DA5}"/>
                    </a:ext>
                  </a:extLst>
                </p:cNvPr>
                <p:cNvSpPr txBox="1"/>
                <p:nvPr/>
              </p:nvSpPr>
              <p:spPr>
                <a:xfrm>
                  <a:off x="3272353" y="2953012"/>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B95C"/>
                      </a:solidFill>
                      <a:effectLst/>
                      <a:uLnTx/>
                      <a:uFillTx/>
                      <a:latin typeface="Helvetica" pitchFamily="2" charset="0"/>
                      <a:ea typeface="+mn-ea"/>
                      <a:cs typeface="+mn-cs"/>
                    </a:rPr>
                    <a:t>6:3</a:t>
                  </a:r>
                </a:p>
              </p:txBody>
            </p:sp>
            <p:sp>
              <p:nvSpPr>
                <p:cNvPr id="103" name="TextBox 102">
                  <a:extLst>
                    <a:ext uri="{FF2B5EF4-FFF2-40B4-BE49-F238E27FC236}">
                      <a16:creationId xmlns:a16="http://schemas.microsoft.com/office/drawing/2014/main" id="{5A4E43FE-7069-BF26-C991-AEEF1A46C38D}"/>
                    </a:ext>
                  </a:extLst>
                </p:cNvPr>
                <p:cNvSpPr txBox="1"/>
                <p:nvPr/>
              </p:nvSpPr>
              <p:spPr>
                <a:xfrm>
                  <a:off x="3690516" y="3064826"/>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6:4</a:t>
                  </a:r>
                </a:p>
              </p:txBody>
            </p:sp>
            <p:sp>
              <p:nvSpPr>
                <p:cNvPr id="104" name="TextBox 103">
                  <a:extLst>
                    <a:ext uri="{FF2B5EF4-FFF2-40B4-BE49-F238E27FC236}">
                      <a16:creationId xmlns:a16="http://schemas.microsoft.com/office/drawing/2014/main" id="{65B652E2-404D-65FC-043C-AA4E197D3936}"/>
                    </a:ext>
                  </a:extLst>
                </p:cNvPr>
                <p:cNvSpPr txBox="1"/>
                <p:nvPr/>
              </p:nvSpPr>
              <p:spPr>
                <a:xfrm>
                  <a:off x="3054396" y="3851659"/>
                  <a:ext cx="2631156" cy="924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8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 stage pressure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Recovery%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SEC </a:t>
                  </a:r>
                </a:p>
              </p:txBody>
            </p:sp>
          </p:grpSp>
          <p:grpSp>
            <p:nvGrpSpPr>
              <p:cNvPr id="105" name="Group 104">
                <a:extLst>
                  <a:ext uri="{FF2B5EF4-FFF2-40B4-BE49-F238E27FC236}">
                    <a16:creationId xmlns:a16="http://schemas.microsoft.com/office/drawing/2014/main" id="{698E3AFC-19E7-949C-F055-C1B5FF27BB67}"/>
                  </a:ext>
                </a:extLst>
              </p:cNvPr>
              <p:cNvGrpSpPr/>
              <p:nvPr/>
            </p:nvGrpSpPr>
            <p:grpSpPr>
              <a:xfrm>
                <a:off x="5739916" y="3456950"/>
                <a:ext cx="2342084" cy="1824029"/>
                <a:chOff x="5876109" y="929739"/>
                <a:chExt cx="1995979" cy="1554480"/>
              </a:xfrm>
            </p:grpSpPr>
            <p:grpSp>
              <p:nvGrpSpPr>
                <p:cNvPr id="106" name="Group 105">
                  <a:extLst>
                    <a:ext uri="{FF2B5EF4-FFF2-40B4-BE49-F238E27FC236}">
                      <a16:creationId xmlns:a16="http://schemas.microsoft.com/office/drawing/2014/main" id="{0260995C-FF97-5A4A-5CB6-FB13A6478CF3}"/>
                    </a:ext>
                  </a:extLst>
                </p:cNvPr>
                <p:cNvGrpSpPr>
                  <a:grpSpLocks noChangeAspect="1"/>
                </p:cNvGrpSpPr>
                <p:nvPr/>
              </p:nvGrpSpPr>
              <p:grpSpPr>
                <a:xfrm>
                  <a:off x="5876109" y="929739"/>
                  <a:ext cx="1995979" cy="1554480"/>
                  <a:chOff x="6659880" y="2929361"/>
                  <a:chExt cx="5044440" cy="3928639"/>
                </a:xfrm>
              </p:grpSpPr>
              <p:pic>
                <p:nvPicPr>
                  <p:cNvPr id="111" name="Picture 110">
                    <a:extLst>
                      <a:ext uri="{FF2B5EF4-FFF2-40B4-BE49-F238E27FC236}">
                        <a16:creationId xmlns:a16="http://schemas.microsoft.com/office/drawing/2014/main" id="{29B3E758-7476-7073-D731-06DE424569CE}"/>
                      </a:ext>
                    </a:extLst>
                  </p:cNvPr>
                  <p:cNvPicPr>
                    <a:picLocks noChangeAspect="1"/>
                  </p:cNvPicPr>
                  <p:nvPr/>
                </p:nvPicPr>
                <p:blipFill>
                  <a:blip r:embed="rId3"/>
                  <a:srcRect r="35098"/>
                  <a:stretch>
                    <a:fillRect/>
                  </a:stretch>
                </p:blipFill>
                <p:spPr>
                  <a:xfrm>
                    <a:off x="6659880" y="2929361"/>
                    <a:ext cx="5044440" cy="3928639"/>
                  </a:xfrm>
                  <a:prstGeom prst="rect">
                    <a:avLst/>
                  </a:prstGeom>
                </p:spPr>
              </p:pic>
              <p:grpSp>
                <p:nvGrpSpPr>
                  <p:cNvPr id="112" name="Group 111">
                    <a:extLst>
                      <a:ext uri="{FF2B5EF4-FFF2-40B4-BE49-F238E27FC236}">
                        <a16:creationId xmlns:a16="http://schemas.microsoft.com/office/drawing/2014/main" id="{5EB0BF91-DB9D-1D8C-D345-73D7270C99F7}"/>
                      </a:ext>
                    </a:extLst>
                  </p:cNvPr>
                  <p:cNvGrpSpPr/>
                  <p:nvPr/>
                </p:nvGrpSpPr>
                <p:grpSpPr>
                  <a:xfrm>
                    <a:off x="7447350" y="3763782"/>
                    <a:ext cx="2863702" cy="2152263"/>
                    <a:chOff x="6363232" y="2527008"/>
                    <a:chExt cx="2863702" cy="2152263"/>
                  </a:xfrm>
                </p:grpSpPr>
                <p:sp>
                  <p:nvSpPr>
                    <p:cNvPr id="113" name="Freeform 112">
                      <a:extLst>
                        <a:ext uri="{FF2B5EF4-FFF2-40B4-BE49-F238E27FC236}">
                          <a16:creationId xmlns:a16="http://schemas.microsoft.com/office/drawing/2014/main" id="{B8DB9698-5B03-4DDD-E05B-360D05149D3B}"/>
                        </a:ext>
                      </a:extLst>
                    </p:cNvPr>
                    <p:cNvSpPr/>
                    <p:nvPr/>
                  </p:nvSpPr>
                  <p:spPr>
                    <a:xfrm>
                      <a:off x="7276818" y="2680365"/>
                      <a:ext cx="859338" cy="245593"/>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rgbClr val="FB9301"/>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14" name="Freeform 113">
                      <a:extLst>
                        <a:ext uri="{FF2B5EF4-FFF2-40B4-BE49-F238E27FC236}">
                          <a16:creationId xmlns:a16="http://schemas.microsoft.com/office/drawing/2014/main" id="{4909CE92-0D23-3499-A316-9BF9C70AEAED}"/>
                        </a:ext>
                      </a:extLst>
                    </p:cNvPr>
                    <p:cNvSpPr/>
                    <p:nvPr/>
                  </p:nvSpPr>
                  <p:spPr>
                    <a:xfrm>
                      <a:off x="7383708" y="2944440"/>
                      <a:ext cx="1042161" cy="319820"/>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rgbClr val="5AB95C"/>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sp>
                  <p:nvSpPr>
                    <p:cNvPr id="115" name="Freeform 114">
                      <a:extLst>
                        <a:ext uri="{FF2B5EF4-FFF2-40B4-BE49-F238E27FC236}">
                          <a16:creationId xmlns:a16="http://schemas.microsoft.com/office/drawing/2014/main" id="{0DF7A3DB-0779-DF24-0516-787454EB0292}"/>
                        </a:ext>
                      </a:extLst>
                    </p:cNvPr>
                    <p:cNvSpPr/>
                    <p:nvPr/>
                  </p:nvSpPr>
                  <p:spPr>
                    <a:xfrm rot="21369756">
                      <a:off x="7519391" y="3328766"/>
                      <a:ext cx="1166361" cy="392145"/>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chemeClr val="tx1"/>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116" name="TextBox 115">
                      <a:extLst>
                        <a:ext uri="{FF2B5EF4-FFF2-40B4-BE49-F238E27FC236}">
                          <a16:creationId xmlns:a16="http://schemas.microsoft.com/office/drawing/2014/main" id="{A8FE003D-216F-7E38-FE53-CE29401F0E0C}"/>
                        </a:ext>
                      </a:extLst>
                    </p:cNvPr>
                    <p:cNvSpPr txBox="1"/>
                    <p:nvPr/>
                  </p:nvSpPr>
                  <p:spPr>
                    <a:xfrm>
                      <a:off x="6581313" y="2527008"/>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B9301"/>
                          </a:solidFill>
                          <a:effectLst/>
                          <a:uLnTx/>
                          <a:uFillTx/>
                          <a:latin typeface="Helvetica" pitchFamily="2" charset="0"/>
                          <a:ea typeface="+mn-ea"/>
                          <a:cs typeface="+mn-cs"/>
                        </a:rPr>
                        <a:t>6:2</a:t>
                      </a:r>
                    </a:p>
                  </p:txBody>
                </p:sp>
                <p:sp>
                  <p:nvSpPr>
                    <p:cNvPr id="117" name="TextBox 116">
                      <a:extLst>
                        <a:ext uri="{FF2B5EF4-FFF2-40B4-BE49-F238E27FC236}">
                          <a16:creationId xmlns:a16="http://schemas.microsoft.com/office/drawing/2014/main" id="{6123B75E-54E6-1556-AE12-F74FE67A5A86}"/>
                        </a:ext>
                      </a:extLst>
                    </p:cNvPr>
                    <p:cNvSpPr txBox="1"/>
                    <p:nvPr/>
                  </p:nvSpPr>
                  <p:spPr>
                    <a:xfrm>
                      <a:off x="6690828" y="2884292"/>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B95C"/>
                          </a:solidFill>
                          <a:effectLst/>
                          <a:uLnTx/>
                          <a:uFillTx/>
                          <a:latin typeface="Helvetica" pitchFamily="2" charset="0"/>
                          <a:ea typeface="+mn-ea"/>
                          <a:cs typeface="+mn-cs"/>
                        </a:rPr>
                        <a:t>6:3</a:t>
                      </a:r>
                    </a:p>
                  </p:txBody>
                </p:sp>
                <p:sp>
                  <p:nvSpPr>
                    <p:cNvPr id="118" name="TextBox 117">
                      <a:extLst>
                        <a:ext uri="{FF2B5EF4-FFF2-40B4-BE49-F238E27FC236}">
                          <a16:creationId xmlns:a16="http://schemas.microsoft.com/office/drawing/2014/main" id="{DAEA970D-53DD-257C-73E4-7506E9419957}"/>
                        </a:ext>
                      </a:extLst>
                    </p:cNvPr>
                    <p:cNvSpPr txBox="1"/>
                    <p:nvPr/>
                  </p:nvSpPr>
                  <p:spPr>
                    <a:xfrm>
                      <a:off x="6962329" y="3281114"/>
                      <a:ext cx="433505" cy="3080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6:4</a:t>
                      </a:r>
                    </a:p>
                  </p:txBody>
                </p:sp>
                <p:sp>
                  <p:nvSpPr>
                    <p:cNvPr id="119" name="TextBox 118">
                      <a:extLst>
                        <a:ext uri="{FF2B5EF4-FFF2-40B4-BE49-F238E27FC236}">
                          <a16:creationId xmlns:a16="http://schemas.microsoft.com/office/drawing/2014/main" id="{B6F17359-C685-5F37-82BB-0371CA1D4EDF}"/>
                        </a:ext>
                      </a:extLst>
                    </p:cNvPr>
                    <p:cNvSpPr txBox="1"/>
                    <p:nvPr/>
                  </p:nvSpPr>
                  <p:spPr>
                    <a:xfrm>
                      <a:off x="6363232" y="3755145"/>
                      <a:ext cx="2863702" cy="9241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Helvetica" pitchFamily="2" charset="0"/>
                          <a:ea typeface="新細明體" panose="02020500000000000000" pitchFamily="18" charset="-120"/>
                          <a:cs typeface="+mn-cs"/>
                        </a:rPr>
                        <a:t># of </a:t>
                      </a: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2</a:t>
                      </a:r>
                      <a:r>
                        <a:rPr kumimoji="0" lang="en-US" sz="18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 stage</a:t>
                      </a:r>
                      <a:r>
                        <a:rPr kumimoji="0" lang="zh-TW" altLang="en-US" sz="1800" b="1" i="0" u="none" strike="noStrike" kern="1200" cap="none" spc="0" normalizeH="0" baseline="0" noProof="0" dirty="0">
                          <a:ln>
                            <a:noFill/>
                          </a:ln>
                          <a:solidFill>
                            <a:prstClr val="black"/>
                          </a:solidFill>
                          <a:effectLst/>
                          <a:uLnTx/>
                          <a:uFillTx/>
                          <a:latin typeface="Helvetica" pitchFamily="2" charset="0"/>
                          <a:ea typeface="新細明體" panose="02020500000000000000" pitchFamily="18" charset="-120"/>
                          <a:cs typeface="+mn-cs"/>
                        </a:rPr>
                        <a:t> </a:t>
                      </a:r>
                      <a:r>
                        <a:rPr kumimoji="0" lang="en-US" altLang="zh-TW" sz="1800" b="1" i="0" u="none" strike="noStrike" kern="1200" cap="none" spc="0" normalizeH="0" baseline="0" noProof="0" dirty="0">
                          <a:ln>
                            <a:noFill/>
                          </a:ln>
                          <a:solidFill>
                            <a:prstClr val="black"/>
                          </a:solidFill>
                          <a:effectLst/>
                          <a:uLnTx/>
                          <a:uFillTx/>
                          <a:latin typeface="Helvetica" pitchFamily="2" charset="0"/>
                          <a:ea typeface="新細明體" panose="02020500000000000000" pitchFamily="18" charset="-120"/>
                          <a:cs typeface="+mn-cs"/>
                        </a:rPr>
                        <a:t>element</a:t>
                      </a:r>
                      <a:endPar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Recovery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SEC</a:t>
                      </a: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p:txBody>
                </p:sp>
              </p:grpSp>
            </p:grpSp>
            <p:sp>
              <p:nvSpPr>
                <p:cNvPr id="107" name="TextBox 106">
                  <a:extLst>
                    <a:ext uri="{FF2B5EF4-FFF2-40B4-BE49-F238E27FC236}">
                      <a16:creationId xmlns:a16="http://schemas.microsoft.com/office/drawing/2014/main" id="{7440D098-6D8B-EA4E-E790-FED34195D728}"/>
                    </a:ext>
                  </a:extLst>
                </p:cNvPr>
                <p:cNvSpPr txBox="1"/>
                <p:nvPr/>
              </p:nvSpPr>
              <p:spPr>
                <a:xfrm>
                  <a:off x="6157379" y="1015493"/>
                  <a:ext cx="1641872" cy="2072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Constant 1</a:t>
                  </a:r>
                  <a:r>
                    <a:rPr kumimoji="0" lang="en-US" sz="1400" b="0"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Stage Pressures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Variable 2</a:t>
                  </a:r>
                  <a:r>
                    <a:rPr kumimoji="0" lang="en-US" sz="1400" b="0"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400" b="0" i="0" u="none" strike="noStrike" kern="1200" cap="none" spc="0" normalizeH="0" baseline="0" noProof="0" dirty="0">
                      <a:ln>
                        <a:noFill/>
                      </a:ln>
                      <a:solidFill>
                        <a:prstClr val="black"/>
                      </a:solidFill>
                      <a:effectLst/>
                      <a:uLnTx/>
                      <a:uFillTx/>
                      <a:latin typeface="Helvetica" pitchFamily="2" charset="0"/>
                      <a:ea typeface="+mn-ea"/>
                      <a:cs typeface="+mn-cs"/>
                    </a:rPr>
                    <a:t> Stage Pressures.</a:t>
                  </a:r>
                </a:p>
              </p:txBody>
            </p:sp>
            <p:cxnSp>
              <p:nvCxnSpPr>
                <p:cNvPr id="109" name="Straight Arrow Connector 108">
                  <a:extLst>
                    <a:ext uri="{FF2B5EF4-FFF2-40B4-BE49-F238E27FC236}">
                      <a16:creationId xmlns:a16="http://schemas.microsoft.com/office/drawing/2014/main" id="{C7950B26-EA6F-EFE4-7636-C8538C334656}"/>
                    </a:ext>
                  </a:extLst>
                </p:cNvPr>
                <p:cNvCxnSpPr>
                  <a:cxnSpLocks/>
                </p:cNvCxnSpPr>
                <p:nvPr/>
              </p:nvCxnSpPr>
              <p:spPr>
                <a:xfrm>
                  <a:off x="6441312" y="1978103"/>
                  <a:ext cx="0" cy="91440"/>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4FD0253B-32EC-18FD-8656-27EE6FCEDFBF}"/>
                    </a:ext>
                  </a:extLst>
                </p:cNvPr>
                <p:cNvCxnSpPr>
                  <a:cxnSpLocks/>
                </p:cNvCxnSpPr>
                <p:nvPr/>
              </p:nvCxnSpPr>
              <p:spPr>
                <a:xfrm flipV="1">
                  <a:off x="7186575" y="1771685"/>
                  <a:ext cx="0" cy="914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cxnSp>
            <p:nvCxnSpPr>
              <p:cNvPr id="128" name="Straight Arrow Connector 127">
                <a:extLst>
                  <a:ext uri="{FF2B5EF4-FFF2-40B4-BE49-F238E27FC236}">
                    <a16:creationId xmlns:a16="http://schemas.microsoft.com/office/drawing/2014/main" id="{35E64348-1B42-F839-CD42-ADBFEFC991DD}"/>
                  </a:ext>
                </a:extLst>
              </p:cNvPr>
              <p:cNvCxnSpPr>
                <a:cxnSpLocks/>
              </p:cNvCxnSpPr>
              <p:nvPr/>
            </p:nvCxnSpPr>
            <p:spPr>
              <a:xfrm flipV="1">
                <a:off x="5256360" y="4623233"/>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FD379C0-AF72-0C6A-E39A-0BEFB5F0351B}"/>
                  </a:ext>
                </a:extLst>
              </p:cNvPr>
              <p:cNvCxnSpPr>
                <a:cxnSpLocks/>
              </p:cNvCxnSpPr>
              <p:nvPr/>
            </p:nvCxnSpPr>
            <p:spPr>
              <a:xfrm>
                <a:off x="4934899" y="4752337"/>
                <a:ext cx="0" cy="107296"/>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C2101D70-3F16-A1DB-AC18-FE793B198F4C}"/>
                  </a:ext>
                </a:extLst>
              </p:cNvPr>
              <p:cNvCxnSpPr>
                <a:cxnSpLocks/>
              </p:cNvCxnSpPr>
              <p:nvPr/>
            </p:nvCxnSpPr>
            <p:spPr>
              <a:xfrm flipV="1">
                <a:off x="5616958" y="4470767"/>
                <a:ext cx="0" cy="107296"/>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cxnSp>
          <p:nvCxnSpPr>
            <p:cNvPr id="2" name="Straight Arrow Connector 1">
              <a:extLst>
                <a:ext uri="{FF2B5EF4-FFF2-40B4-BE49-F238E27FC236}">
                  <a16:creationId xmlns:a16="http://schemas.microsoft.com/office/drawing/2014/main" id="{F9EEC31D-C3CB-5D1E-9984-C46BAAD56263}"/>
                </a:ext>
              </a:extLst>
            </p:cNvPr>
            <p:cNvCxnSpPr>
              <a:cxnSpLocks/>
            </p:cNvCxnSpPr>
            <p:nvPr/>
          </p:nvCxnSpPr>
          <p:spPr>
            <a:xfrm flipV="1">
              <a:off x="8125809" y="4396680"/>
              <a:ext cx="0" cy="187940"/>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55562939-5E70-E6AD-3429-A7446FA93921}"/>
              </a:ext>
            </a:extLst>
          </p:cNvPr>
          <p:cNvPicPr>
            <a:picLocks noChangeAspect="1"/>
          </p:cNvPicPr>
          <p:nvPr/>
        </p:nvPicPr>
        <p:blipFill>
          <a:blip r:embed="rId4"/>
          <a:srcRect r="35839"/>
          <a:stretch>
            <a:fillRect/>
          </a:stretch>
        </p:blipFill>
        <p:spPr>
          <a:xfrm>
            <a:off x="1171087" y="1996462"/>
            <a:ext cx="4982576" cy="3925257"/>
          </a:xfrm>
          <a:prstGeom prst="rect">
            <a:avLst/>
          </a:prstGeom>
        </p:spPr>
      </p:pic>
    </p:spTree>
    <p:extLst>
      <p:ext uri="{BB962C8B-B14F-4D97-AF65-F5344CB8AC3E}">
        <p14:creationId xmlns:p14="http://schemas.microsoft.com/office/powerpoint/2010/main" val="982344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a:extLst>
              <a:ext uri="{FF2B5EF4-FFF2-40B4-BE49-F238E27FC236}">
                <a16:creationId xmlns:a16="http://schemas.microsoft.com/office/drawing/2014/main" id="{33F828F7-EAAC-6BD2-9486-3B9F39CFAAB3}"/>
              </a:ext>
            </a:extLst>
          </p:cNvPr>
          <p:cNvSpPr/>
          <p:nvPr/>
        </p:nvSpPr>
        <p:spPr>
          <a:xfrm>
            <a:off x="4133850" y="2571750"/>
            <a:ext cx="323752" cy="1962150"/>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9" name="Rectangle 168">
            <a:extLst>
              <a:ext uri="{FF2B5EF4-FFF2-40B4-BE49-F238E27FC236}">
                <a16:creationId xmlns:a16="http://schemas.microsoft.com/office/drawing/2014/main" id="{6326F0C1-A6DC-FE79-C36C-276DB4E1F365}"/>
              </a:ext>
            </a:extLst>
          </p:cNvPr>
          <p:cNvSpPr/>
          <p:nvPr/>
        </p:nvSpPr>
        <p:spPr>
          <a:xfrm>
            <a:off x="156410" y="2358189"/>
            <a:ext cx="376025" cy="2322095"/>
          </a:xfrm>
          <a:prstGeom prst="rect">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5" name="Picture 64">
            <a:extLst>
              <a:ext uri="{FF2B5EF4-FFF2-40B4-BE49-F238E27FC236}">
                <a16:creationId xmlns:a16="http://schemas.microsoft.com/office/drawing/2014/main" id="{DCE2CA62-073F-3A8A-24F9-3AE1A1333BC9}"/>
              </a:ext>
            </a:extLst>
          </p:cNvPr>
          <p:cNvPicPr>
            <a:picLocks noChangeAspect="1"/>
          </p:cNvPicPr>
          <p:nvPr/>
        </p:nvPicPr>
        <p:blipFill>
          <a:blip r:embed="rId2"/>
          <a:srcRect r="36549"/>
          <a:stretch>
            <a:fillRect/>
          </a:stretch>
        </p:blipFill>
        <p:spPr>
          <a:xfrm>
            <a:off x="4138636" y="2159833"/>
            <a:ext cx="3977350" cy="3168419"/>
          </a:xfrm>
          <a:prstGeom prst="rect">
            <a:avLst/>
          </a:prstGeom>
        </p:spPr>
      </p:pic>
      <p:sp>
        <p:nvSpPr>
          <p:cNvPr id="66" name="Freeform 65">
            <a:extLst>
              <a:ext uri="{FF2B5EF4-FFF2-40B4-BE49-F238E27FC236}">
                <a16:creationId xmlns:a16="http://schemas.microsoft.com/office/drawing/2014/main" id="{6504C398-5972-F6E9-3DB9-51BB53C0B756}"/>
              </a:ext>
            </a:extLst>
          </p:cNvPr>
          <p:cNvSpPr/>
          <p:nvPr/>
        </p:nvSpPr>
        <p:spPr>
          <a:xfrm rot="21293295">
            <a:off x="6436593" y="2996645"/>
            <a:ext cx="650699" cy="456632"/>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chemeClr val="tx1"/>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8AA701ED-E4CC-ADF1-D6BC-57AC93DA952D}"/>
              </a:ext>
            </a:extLst>
          </p:cNvPr>
          <p:cNvSpPr txBox="1"/>
          <p:nvPr/>
        </p:nvSpPr>
        <p:spPr>
          <a:xfrm>
            <a:off x="4735744" y="2381050"/>
            <a:ext cx="2100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1</a:t>
            </a:r>
            <a:r>
              <a:rPr kumimoji="0" lang="en-US" sz="1200" b="1" i="0" u="none" strike="noStrike" kern="1200" cap="none" spc="0" normalizeH="0" baseline="30000" noProof="0" dirty="0">
                <a:ln>
                  <a:noFill/>
                </a:ln>
                <a:solidFill>
                  <a:prstClr val="black"/>
                </a:solidFill>
                <a:effectLst/>
                <a:uLnTx/>
                <a:uFillTx/>
                <a:latin typeface="Helvetica" pitchFamily="2" charset="0"/>
                <a:ea typeface="+mn-ea"/>
                <a:cs typeface="+mn-cs"/>
              </a:rPr>
              <a:t>st</a:t>
            </a: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 &amp; 2</a:t>
            </a:r>
            <a:r>
              <a:rPr kumimoji="0" lang="en-US" sz="1200" b="1" i="0" u="none" strike="noStrike" kern="1200" cap="none" spc="0" normalizeH="0" baseline="30000" noProof="0" dirty="0">
                <a:ln>
                  <a:noFill/>
                </a:ln>
                <a:solidFill>
                  <a:prstClr val="black"/>
                </a:solidFill>
                <a:effectLst/>
                <a:uLnTx/>
                <a:uFillTx/>
                <a:latin typeface="Helvetica" pitchFamily="2" charset="0"/>
                <a:ea typeface="+mn-ea"/>
                <a:cs typeface="+mn-cs"/>
              </a:rPr>
              <a:t>nd</a:t>
            </a: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 stage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Recovery%   SEC </a:t>
            </a:r>
          </a:p>
        </p:txBody>
      </p:sp>
      <p:sp>
        <p:nvSpPr>
          <p:cNvPr id="69" name="Freeform 68">
            <a:extLst>
              <a:ext uri="{FF2B5EF4-FFF2-40B4-BE49-F238E27FC236}">
                <a16:creationId xmlns:a16="http://schemas.microsoft.com/office/drawing/2014/main" id="{226ECEF8-57BC-5F58-D054-63E24D9A76D5}"/>
              </a:ext>
            </a:extLst>
          </p:cNvPr>
          <p:cNvSpPr/>
          <p:nvPr/>
        </p:nvSpPr>
        <p:spPr>
          <a:xfrm rot="20892482">
            <a:off x="6309856" y="3204676"/>
            <a:ext cx="709701" cy="823536"/>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w="12700">
            <a:solidFill>
              <a:schemeClr val="tx1">
                <a:lumMod val="50000"/>
                <a:lumOff val="50000"/>
              </a:schemeClr>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0" name="Straight Arrow Connector 69">
            <a:extLst>
              <a:ext uri="{FF2B5EF4-FFF2-40B4-BE49-F238E27FC236}">
                <a16:creationId xmlns:a16="http://schemas.microsoft.com/office/drawing/2014/main" id="{46206164-A955-62E3-039A-191F715B9E1C}"/>
              </a:ext>
            </a:extLst>
          </p:cNvPr>
          <p:cNvCxnSpPr>
            <a:cxnSpLocks/>
          </p:cNvCxnSpPr>
          <p:nvPr/>
        </p:nvCxnSpPr>
        <p:spPr>
          <a:xfrm>
            <a:off x="6167038" y="2585146"/>
            <a:ext cx="0" cy="186378"/>
          </a:xfrm>
          <a:prstGeom prst="straightConnector1">
            <a:avLst/>
          </a:prstGeom>
          <a:ln w="38100">
            <a:solidFill>
              <a:srgbClr val="FF000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E97E95A5-266C-766A-E6CE-4714EC094C32}"/>
              </a:ext>
            </a:extLst>
          </p:cNvPr>
          <p:cNvCxnSpPr>
            <a:cxnSpLocks/>
          </p:cNvCxnSpPr>
          <p:nvPr/>
        </p:nvCxnSpPr>
        <p:spPr>
          <a:xfrm flipV="1">
            <a:off x="6618598" y="2444135"/>
            <a:ext cx="0" cy="186378"/>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8AC543B2-5FFD-9544-4143-CA47104A6047}"/>
              </a:ext>
            </a:extLst>
          </p:cNvPr>
          <p:cNvCxnSpPr>
            <a:cxnSpLocks/>
          </p:cNvCxnSpPr>
          <p:nvPr/>
        </p:nvCxnSpPr>
        <p:spPr>
          <a:xfrm flipV="1">
            <a:off x="5664660" y="2620223"/>
            <a:ext cx="0" cy="186378"/>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grpSp>
        <p:nvGrpSpPr>
          <p:cNvPr id="78" name="Group 77">
            <a:extLst>
              <a:ext uri="{FF2B5EF4-FFF2-40B4-BE49-F238E27FC236}">
                <a16:creationId xmlns:a16="http://schemas.microsoft.com/office/drawing/2014/main" id="{2906CB5F-45A7-E6FA-AFBE-1DBAFC999B59}"/>
              </a:ext>
            </a:extLst>
          </p:cNvPr>
          <p:cNvGrpSpPr>
            <a:grpSpLocks noChangeAspect="1"/>
          </p:cNvGrpSpPr>
          <p:nvPr/>
        </p:nvGrpSpPr>
        <p:grpSpPr>
          <a:xfrm>
            <a:off x="8083467" y="2191814"/>
            <a:ext cx="4078655" cy="3168419"/>
            <a:chOff x="8776035" y="1365629"/>
            <a:chExt cx="5057274" cy="3928639"/>
          </a:xfrm>
        </p:grpSpPr>
        <p:pic>
          <p:nvPicPr>
            <p:cNvPr id="79" name="Picture 78">
              <a:extLst>
                <a:ext uri="{FF2B5EF4-FFF2-40B4-BE49-F238E27FC236}">
                  <a16:creationId xmlns:a16="http://schemas.microsoft.com/office/drawing/2014/main" id="{9228664C-2122-8AC0-F3FB-26C7D53B32BB}"/>
                </a:ext>
              </a:extLst>
            </p:cNvPr>
            <p:cNvPicPr>
              <a:picLocks noChangeAspect="1"/>
            </p:cNvPicPr>
            <p:nvPr/>
          </p:nvPicPr>
          <p:blipFill>
            <a:blip r:embed="rId3"/>
            <a:srcRect r="34933"/>
            <a:stretch>
              <a:fillRect/>
            </a:stretch>
          </p:blipFill>
          <p:spPr>
            <a:xfrm>
              <a:off x="8776035" y="1365629"/>
              <a:ext cx="5057274" cy="3928639"/>
            </a:xfrm>
            <a:prstGeom prst="rect">
              <a:avLst/>
            </a:prstGeom>
          </p:spPr>
        </p:pic>
        <p:sp>
          <p:nvSpPr>
            <p:cNvPr id="80" name="Freeform 79">
              <a:extLst>
                <a:ext uri="{FF2B5EF4-FFF2-40B4-BE49-F238E27FC236}">
                  <a16:creationId xmlns:a16="http://schemas.microsoft.com/office/drawing/2014/main" id="{2D3A87FF-8E5C-5791-9FB8-BA3891D0D6FC}"/>
                </a:ext>
              </a:extLst>
            </p:cNvPr>
            <p:cNvSpPr/>
            <p:nvPr/>
          </p:nvSpPr>
          <p:spPr>
            <a:xfrm rot="4912605" flipH="1" flipV="1">
              <a:off x="11971690" y="2520214"/>
              <a:ext cx="339043" cy="970872"/>
            </a:xfrm>
            <a:custGeom>
              <a:avLst/>
              <a:gdLst>
                <a:gd name="connsiteX0" fmla="*/ 0 w 785191"/>
                <a:gd name="connsiteY0" fmla="*/ 0 h 626165"/>
                <a:gd name="connsiteX1" fmla="*/ 288235 w 785191"/>
                <a:gd name="connsiteY1" fmla="*/ 367748 h 626165"/>
                <a:gd name="connsiteX2" fmla="*/ 785191 w 785191"/>
                <a:gd name="connsiteY2" fmla="*/ 626165 h 626165"/>
                <a:gd name="connsiteX0" fmla="*/ 0 w 785191"/>
                <a:gd name="connsiteY0" fmla="*/ 0 h 626165"/>
                <a:gd name="connsiteX1" fmla="*/ 288235 w 785191"/>
                <a:gd name="connsiteY1" fmla="*/ 367748 h 626165"/>
                <a:gd name="connsiteX2" fmla="*/ 785191 w 785191"/>
                <a:gd name="connsiteY2" fmla="*/ 626165 h 626165"/>
              </a:gdLst>
              <a:ahLst/>
              <a:cxnLst>
                <a:cxn ang="0">
                  <a:pos x="connsiteX0" y="connsiteY0"/>
                </a:cxn>
                <a:cxn ang="0">
                  <a:pos x="connsiteX1" y="connsiteY1"/>
                </a:cxn>
                <a:cxn ang="0">
                  <a:pos x="connsiteX2" y="connsiteY2"/>
                </a:cxn>
              </a:cxnLst>
              <a:rect l="l" t="t" r="r" b="b"/>
              <a:pathLst>
                <a:path w="785191" h="626165">
                  <a:moveTo>
                    <a:pt x="0" y="0"/>
                  </a:moveTo>
                  <a:cubicBezTo>
                    <a:pt x="78685" y="131693"/>
                    <a:pt x="157370" y="263387"/>
                    <a:pt x="288235" y="367748"/>
                  </a:cubicBezTo>
                  <a:cubicBezTo>
                    <a:pt x="508553" y="531744"/>
                    <a:pt x="602145" y="549137"/>
                    <a:pt x="785191" y="626165"/>
                  </a:cubicBezTo>
                </a:path>
              </a:pathLst>
            </a:custGeom>
            <a:ln>
              <a:solidFill>
                <a:srgbClr val="0432FF"/>
              </a:solidFill>
              <a:prstDash val="sysDot"/>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432FF"/>
                </a:solidFill>
                <a:effectLst/>
                <a:uLnTx/>
                <a:uFillTx/>
                <a:latin typeface="Helvetica" pitchFamily="2" charset="0"/>
                <a:ea typeface="+mn-ea"/>
                <a:cs typeface="+mn-cs"/>
              </a:endParaRPr>
            </a:p>
          </p:txBody>
        </p:sp>
      </p:grpSp>
      <p:sp>
        <p:nvSpPr>
          <p:cNvPr id="81" name="TextBox 80">
            <a:extLst>
              <a:ext uri="{FF2B5EF4-FFF2-40B4-BE49-F238E27FC236}">
                <a16:creationId xmlns:a16="http://schemas.microsoft.com/office/drawing/2014/main" id="{545E1C99-275A-AEF4-70CD-0EF7D325FD6C}"/>
              </a:ext>
            </a:extLst>
          </p:cNvPr>
          <p:cNvSpPr txBox="1"/>
          <p:nvPr/>
        </p:nvSpPr>
        <p:spPr>
          <a:xfrm>
            <a:off x="9131186" y="2412524"/>
            <a:ext cx="2525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3</a:t>
            </a:r>
            <a:r>
              <a:rPr kumimoji="0" lang="en-US" sz="1200" b="1" i="0" u="none" strike="noStrike" kern="1200" cap="none" spc="0" normalizeH="0" baseline="30000" noProof="0" dirty="0">
                <a:ln>
                  <a:noFill/>
                </a:ln>
                <a:solidFill>
                  <a:prstClr val="black"/>
                </a:solidFill>
                <a:effectLst/>
                <a:uLnTx/>
                <a:uFillTx/>
                <a:latin typeface="Helvetica" pitchFamily="2" charset="0"/>
                <a:ea typeface="+mn-ea"/>
                <a:cs typeface="+mn-cs"/>
              </a:rPr>
              <a:t>rd</a:t>
            </a: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 stage pressure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itchFamily="2" charset="0"/>
                <a:ea typeface="+mn-ea"/>
                <a:cs typeface="+mn-cs"/>
              </a:rPr>
              <a:t>Recovery%    SEC </a:t>
            </a:r>
          </a:p>
        </p:txBody>
      </p:sp>
      <p:cxnSp>
        <p:nvCxnSpPr>
          <p:cNvPr id="82" name="Straight Arrow Connector 81">
            <a:extLst>
              <a:ext uri="{FF2B5EF4-FFF2-40B4-BE49-F238E27FC236}">
                <a16:creationId xmlns:a16="http://schemas.microsoft.com/office/drawing/2014/main" id="{C206B6A5-4624-7E5D-2AB9-B3F8E1FAFE0D}"/>
              </a:ext>
            </a:extLst>
          </p:cNvPr>
          <p:cNvCxnSpPr>
            <a:cxnSpLocks/>
          </p:cNvCxnSpPr>
          <p:nvPr/>
        </p:nvCxnSpPr>
        <p:spPr>
          <a:xfrm flipV="1">
            <a:off x="10084238" y="2641541"/>
            <a:ext cx="0" cy="186378"/>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0BAD0C8D-D591-FA16-69CF-CA2FD98A9C60}"/>
              </a:ext>
            </a:extLst>
          </p:cNvPr>
          <p:cNvCxnSpPr>
            <a:cxnSpLocks/>
          </p:cNvCxnSpPr>
          <p:nvPr/>
        </p:nvCxnSpPr>
        <p:spPr>
          <a:xfrm flipV="1">
            <a:off x="10624203" y="2439472"/>
            <a:ext cx="0" cy="186378"/>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FE02FBD-67A6-2197-7D82-B611E408E417}"/>
              </a:ext>
            </a:extLst>
          </p:cNvPr>
          <p:cNvCxnSpPr>
            <a:cxnSpLocks/>
          </p:cNvCxnSpPr>
          <p:nvPr/>
        </p:nvCxnSpPr>
        <p:spPr>
          <a:xfrm flipV="1">
            <a:off x="10575130" y="2633304"/>
            <a:ext cx="0" cy="186378"/>
          </a:xfrm>
          <a:prstGeom prst="straightConnector1">
            <a:avLst/>
          </a:prstGeom>
          <a:ln w="381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sp>
        <p:nvSpPr>
          <p:cNvPr id="86" name="Slide Number Placeholder 17">
            <a:extLst>
              <a:ext uri="{FF2B5EF4-FFF2-40B4-BE49-F238E27FC236}">
                <a16:creationId xmlns:a16="http://schemas.microsoft.com/office/drawing/2014/main" id="{1CA5716E-71D7-75DE-0228-231F24EB205D}"/>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grpSp>
        <p:nvGrpSpPr>
          <p:cNvPr id="88" name="Group 87">
            <a:extLst>
              <a:ext uri="{FF2B5EF4-FFF2-40B4-BE49-F238E27FC236}">
                <a16:creationId xmlns:a16="http://schemas.microsoft.com/office/drawing/2014/main" id="{81615BE3-8D40-8A75-FDAF-612677186A54}"/>
              </a:ext>
            </a:extLst>
          </p:cNvPr>
          <p:cNvGrpSpPr/>
          <p:nvPr/>
        </p:nvGrpSpPr>
        <p:grpSpPr>
          <a:xfrm>
            <a:off x="1856266" y="777516"/>
            <a:ext cx="8534301" cy="1071919"/>
            <a:chOff x="312718" y="5642671"/>
            <a:chExt cx="8534301" cy="1071919"/>
          </a:xfrm>
        </p:grpSpPr>
        <p:grpSp>
          <p:nvGrpSpPr>
            <p:cNvPr id="89" name="Group 88">
              <a:extLst>
                <a:ext uri="{FF2B5EF4-FFF2-40B4-BE49-F238E27FC236}">
                  <a16:creationId xmlns:a16="http://schemas.microsoft.com/office/drawing/2014/main" id="{C4B3B777-B11D-DBAC-1BB6-B12B999DBBCD}"/>
                </a:ext>
              </a:extLst>
            </p:cNvPr>
            <p:cNvGrpSpPr/>
            <p:nvPr/>
          </p:nvGrpSpPr>
          <p:grpSpPr>
            <a:xfrm>
              <a:off x="1496998" y="5642671"/>
              <a:ext cx="7350021" cy="1071919"/>
              <a:chOff x="1516252" y="4724400"/>
              <a:chExt cx="7350021" cy="1071919"/>
            </a:xfrm>
          </p:grpSpPr>
          <p:sp>
            <p:nvSpPr>
              <p:cNvPr id="92" name="TextBox 91">
                <a:extLst>
                  <a:ext uri="{FF2B5EF4-FFF2-40B4-BE49-F238E27FC236}">
                    <a16:creationId xmlns:a16="http://schemas.microsoft.com/office/drawing/2014/main" id="{6B0E44E3-729E-F4EF-A7D9-AF25C0E095CE}"/>
                  </a:ext>
                </a:extLst>
              </p:cNvPr>
              <p:cNvSpPr txBox="1"/>
              <p:nvPr/>
            </p:nvSpPr>
            <p:spPr>
              <a:xfrm>
                <a:off x="5413018" y="5519320"/>
                <a:ext cx="619342"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Boost</a:t>
                </a:r>
              </a:p>
            </p:txBody>
          </p:sp>
          <p:cxnSp>
            <p:nvCxnSpPr>
              <p:cNvPr id="93" name="Straight Arrow Connector 92">
                <a:extLst>
                  <a:ext uri="{FF2B5EF4-FFF2-40B4-BE49-F238E27FC236}">
                    <a16:creationId xmlns:a16="http://schemas.microsoft.com/office/drawing/2014/main" id="{F0070DFC-D26D-3B5B-25F9-84B4D93F2D5E}"/>
                  </a:ext>
                </a:extLst>
              </p:cNvPr>
              <p:cNvCxnSpPr>
                <a:cxnSpLocks/>
              </p:cNvCxnSpPr>
              <p:nvPr/>
            </p:nvCxnSpPr>
            <p:spPr>
              <a:xfrm flipV="1">
                <a:off x="5556050" y="5484046"/>
                <a:ext cx="457200" cy="0"/>
              </a:xfrm>
              <a:prstGeom prst="straightConnector1">
                <a:avLst/>
              </a:prstGeom>
              <a:noFill/>
              <a:ln w="38100" cap="flat" cmpd="sng" algn="ctr">
                <a:solidFill>
                  <a:srgbClr val="FF0000"/>
                </a:solidFill>
                <a:prstDash val="solid"/>
                <a:miter lim="800000"/>
                <a:tailEnd type="triangle"/>
              </a:ln>
              <a:effectLst/>
            </p:spPr>
          </p:cxnSp>
          <p:sp>
            <p:nvSpPr>
              <p:cNvPr id="94" name="Freeform 93">
                <a:extLst>
                  <a:ext uri="{FF2B5EF4-FFF2-40B4-BE49-F238E27FC236}">
                    <a16:creationId xmlns:a16="http://schemas.microsoft.com/office/drawing/2014/main" id="{03C25BBF-6FB7-BEAA-F597-C84E8A34AF3B}"/>
                  </a:ext>
                </a:extLst>
              </p:cNvPr>
              <p:cNvSpPr>
                <a:spLocks noChangeAspect="1"/>
              </p:cNvSpPr>
              <p:nvPr/>
            </p:nvSpPr>
            <p:spPr>
              <a:xfrm>
                <a:off x="5650427" y="5441382"/>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5" name="Group 94">
                <a:extLst>
                  <a:ext uri="{FF2B5EF4-FFF2-40B4-BE49-F238E27FC236}">
                    <a16:creationId xmlns:a16="http://schemas.microsoft.com/office/drawing/2014/main" id="{AD77F11E-21B7-876C-4F78-E75CAA9DFC82}"/>
                  </a:ext>
                </a:extLst>
              </p:cNvPr>
              <p:cNvGrpSpPr/>
              <p:nvPr/>
            </p:nvGrpSpPr>
            <p:grpSpPr>
              <a:xfrm>
                <a:off x="1516252" y="5170371"/>
                <a:ext cx="443047" cy="137160"/>
                <a:chOff x="1548826" y="274956"/>
                <a:chExt cx="443047" cy="137160"/>
              </a:xfrm>
            </p:grpSpPr>
            <p:sp>
              <p:nvSpPr>
                <p:cNvPr id="159" name="Freeform 158">
                  <a:extLst>
                    <a:ext uri="{FF2B5EF4-FFF2-40B4-BE49-F238E27FC236}">
                      <a16:creationId xmlns:a16="http://schemas.microsoft.com/office/drawing/2014/main" id="{DBD1A9E9-9BBC-2482-8F44-754C8B74807B}"/>
                    </a:ext>
                  </a:extLst>
                </p:cNvPr>
                <p:cNvSpPr>
                  <a:spLocks noChangeAspect="1"/>
                </p:cNvSpPr>
                <p:nvPr/>
              </p:nvSpPr>
              <p:spPr>
                <a:xfrm>
                  <a:off x="1548826"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0" name="Straight Arrow Connector 159">
                  <a:extLst>
                    <a:ext uri="{FF2B5EF4-FFF2-40B4-BE49-F238E27FC236}">
                      <a16:creationId xmlns:a16="http://schemas.microsoft.com/office/drawing/2014/main" id="{91126BF7-7B57-48D9-495F-B5E27EA21A73}"/>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sp>
            <p:nvSpPr>
              <p:cNvPr id="96" name="TextBox 95">
                <a:extLst>
                  <a:ext uri="{FF2B5EF4-FFF2-40B4-BE49-F238E27FC236}">
                    <a16:creationId xmlns:a16="http://schemas.microsoft.com/office/drawing/2014/main" id="{1598C381-74E7-D7BE-65DF-098DF8C73C1E}"/>
                  </a:ext>
                </a:extLst>
              </p:cNvPr>
              <p:cNvSpPr txBox="1"/>
              <p:nvPr/>
            </p:nvSpPr>
            <p:spPr>
              <a:xfrm>
                <a:off x="3970904" y="5421305"/>
                <a:ext cx="619342"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Boost</a:t>
                </a:r>
              </a:p>
            </p:txBody>
          </p:sp>
          <p:cxnSp>
            <p:nvCxnSpPr>
              <p:cNvPr id="97" name="Straight Arrow Connector 96">
                <a:extLst>
                  <a:ext uri="{FF2B5EF4-FFF2-40B4-BE49-F238E27FC236}">
                    <a16:creationId xmlns:a16="http://schemas.microsoft.com/office/drawing/2014/main" id="{825F7FB3-C2DC-A118-343B-42B8D49FB590}"/>
                  </a:ext>
                </a:extLst>
              </p:cNvPr>
              <p:cNvCxnSpPr>
                <a:cxnSpLocks/>
              </p:cNvCxnSpPr>
              <p:nvPr/>
            </p:nvCxnSpPr>
            <p:spPr>
              <a:xfrm flipV="1">
                <a:off x="3907643" y="5348464"/>
                <a:ext cx="655276" cy="2747"/>
              </a:xfrm>
              <a:prstGeom prst="straightConnector1">
                <a:avLst/>
              </a:prstGeom>
              <a:noFill/>
              <a:ln w="38100" cap="flat" cmpd="sng" algn="ctr">
                <a:solidFill>
                  <a:srgbClr val="FF0000"/>
                </a:solidFill>
                <a:prstDash val="solid"/>
                <a:miter lim="800000"/>
                <a:tailEnd type="triangle"/>
              </a:ln>
              <a:effectLst/>
            </p:spPr>
          </p:cxnSp>
          <p:cxnSp>
            <p:nvCxnSpPr>
              <p:cNvPr id="98" name="Straight Arrow Connector 97">
                <a:extLst>
                  <a:ext uri="{FF2B5EF4-FFF2-40B4-BE49-F238E27FC236}">
                    <a16:creationId xmlns:a16="http://schemas.microsoft.com/office/drawing/2014/main" id="{7CEF1F1C-DF37-8622-32BE-38B34719FF97}"/>
                  </a:ext>
                </a:extLst>
              </p:cNvPr>
              <p:cNvCxnSpPr>
                <a:cxnSpLocks/>
              </p:cNvCxnSpPr>
              <p:nvPr/>
            </p:nvCxnSpPr>
            <p:spPr>
              <a:xfrm>
                <a:off x="7047675" y="5617921"/>
                <a:ext cx="331787" cy="0"/>
              </a:xfrm>
              <a:prstGeom prst="straightConnector1">
                <a:avLst/>
              </a:prstGeom>
              <a:noFill/>
              <a:ln w="38100" cap="flat" cmpd="sng" algn="ctr">
                <a:solidFill>
                  <a:srgbClr val="FF0000"/>
                </a:solidFill>
                <a:prstDash val="solid"/>
                <a:miter lim="800000"/>
                <a:tailEnd type="triangle"/>
              </a:ln>
              <a:effectLst/>
            </p:spPr>
          </p:cxnSp>
          <p:cxnSp>
            <p:nvCxnSpPr>
              <p:cNvPr id="99" name="Straight Connector 98">
                <a:extLst>
                  <a:ext uri="{FF2B5EF4-FFF2-40B4-BE49-F238E27FC236}">
                    <a16:creationId xmlns:a16="http://schemas.microsoft.com/office/drawing/2014/main" id="{99B83453-29E4-99D6-3B61-E60921AD322A}"/>
                  </a:ext>
                </a:extLst>
              </p:cNvPr>
              <p:cNvCxnSpPr>
                <a:cxnSpLocks/>
              </p:cNvCxnSpPr>
              <p:nvPr/>
            </p:nvCxnSpPr>
            <p:spPr>
              <a:xfrm>
                <a:off x="2035195" y="4960737"/>
                <a:ext cx="5029200" cy="0"/>
              </a:xfrm>
              <a:prstGeom prst="line">
                <a:avLst/>
              </a:prstGeom>
              <a:noFill/>
              <a:ln w="19050" cap="flat" cmpd="sng" algn="ctr">
                <a:solidFill>
                  <a:sysClr val="windowText" lastClr="000000"/>
                </a:solidFill>
                <a:prstDash val="solid"/>
                <a:miter lim="800000"/>
                <a:headEnd type="triangle" w="med" len="med"/>
                <a:tailEnd type="triangle" w="med" len="med"/>
              </a:ln>
              <a:effectLst/>
            </p:spPr>
          </p:cxnSp>
          <p:cxnSp>
            <p:nvCxnSpPr>
              <p:cNvPr id="100" name="Elbow Connector 99">
                <a:extLst>
                  <a:ext uri="{FF2B5EF4-FFF2-40B4-BE49-F238E27FC236}">
                    <a16:creationId xmlns:a16="http://schemas.microsoft.com/office/drawing/2014/main" id="{0B5DBD13-BCB7-CD4E-975C-0505DABCD80A}"/>
                  </a:ext>
                </a:extLst>
              </p:cNvPr>
              <p:cNvCxnSpPr>
                <a:cxnSpLocks/>
              </p:cNvCxnSpPr>
              <p:nvPr/>
            </p:nvCxnSpPr>
            <p:spPr>
              <a:xfrm flipV="1">
                <a:off x="3914907" y="508445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101" name="TextBox 100">
                <a:extLst>
                  <a:ext uri="{FF2B5EF4-FFF2-40B4-BE49-F238E27FC236}">
                    <a16:creationId xmlns:a16="http://schemas.microsoft.com/office/drawing/2014/main" id="{AB11B7BE-9002-94AB-6774-58A1E0B6ED73}"/>
                  </a:ext>
                </a:extLst>
              </p:cNvPr>
              <p:cNvSpPr txBox="1"/>
              <p:nvPr/>
            </p:nvSpPr>
            <p:spPr>
              <a:xfrm>
                <a:off x="3633611" y="4724400"/>
                <a:ext cx="180646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ptos" panose="02110004020202020204"/>
                    <a:ea typeface="+mn-ea"/>
                    <a:cs typeface="+mn-cs"/>
                  </a:rPr>
                  <a:t>3-stages</a:t>
                </a:r>
              </a:p>
            </p:txBody>
          </p:sp>
          <p:sp>
            <p:nvSpPr>
              <p:cNvPr id="102" name="Freeform 101">
                <a:extLst>
                  <a:ext uri="{FF2B5EF4-FFF2-40B4-BE49-F238E27FC236}">
                    <a16:creationId xmlns:a16="http://schemas.microsoft.com/office/drawing/2014/main" id="{A48AACC5-A4FB-07B1-A94D-AF0F7C6AF30E}"/>
                  </a:ext>
                </a:extLst>
              </p:cNvPr>
              <p:cNvSpPr>
                <a:spLocks noChangeAspect="1"/>
              </p:cNvSpPr>
              <p:nvPr/>
            </p:nvSpPr>
            <p:spPr>
              <a:xfrm>
                <a:off x="4133249" y="530263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3" name="Group 102">
                <a:extLst>
                  <a:ext uri="{FF2B5EF4-FFF2-40B4-BE49-F238E27FC236}">
                    <a16:creationId xmlns:a16="http://schemas.microsoft.com/office/drawing/2014/main" id="{DAAA6F0C-70BF-963A-6813-838F9F7B96F4}"/>
                  </a:ext>
                </a:extLst>
              </p:cNvPr>
              <p:cNvGrpSpPr/>
              <p:nvPr/>
            </p:nvGrpSpPr>
            <p:grpSpPr>
              <a:xfrm>
                <a:off x="1969511" y="5028684"/>
                <a:ext cx="1988510" cy="378317"/>
                <a:chOff x="3700279" y="1074892"/>
                <a:chExt cx="4436402" cy="844038"/>
              </a:xfrm>
            </p:grpSpPr>
            <p:grpSp>
              <p:nvGrpSpPr>
                <p:cNvPr id="137" name="Group 136">
                  <a:extLst>
                    <a:ext uri="{FF2B5EF4-FFF2-40B4-BE49-F238E27FC236}">
                      <a16:creationId xmlns:a16="http://schemas.microsoft.com/office/drawing/2014/main" id="{57F74B2E-C448-FB75-03B6-47F9CB668130}"/>
                    </a:ext>
                  </a:extLst>
                </p:cNvPr>
                <p:cNvGrpSpPr/>
                <p:nvPr/>
              </p:nvGrpSpPr>
              <p:grpSpPr>
                <a:xfrm>
                  <a:off x="3700279" y="1074892"/>
                  <a:ext cx="4436402" cy="844038"/>
                  <a:chOff x="3383758" y="1411104"/>
                  <a:chExt cx="4436402" cy="844038"/>
                </a:xfrm>
              </p:grpSpPr>
              <p:sp>
                <p:nvSpPr>
                  <p:cNvPr id="157" name="Can 156">
                    <a:extLst>
                      <a:ext uri="{FF2B5EF4-FFF2-40B4-BE49-F238E27FC236}">
                        <a16:creationId xmlns:a16="http://schemas.microsoft.com/office/drawing/2014/main" id="{80517E4D-4E6B-0718-15F9-252CF0B6CC6B}"/>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Can 157">
                    <a:extLst>
                      <a:ext uri="{FF2B5EF4-FFF2-40B4-BE49-F238E27FC236}">
                        <a16:creationId xmlns:a16="http://schemas.microsoft.com/office/drawing/2014/main" id="{1F7A525E-21FF-2117-6649-0C923EA73B9D}"/>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8" name="Group 137">
                  <a:extLst>
                    <a:ext uri="{FF2B5EF4-FFF2-40B4-BE49-F238E27FC236}">
                      <a16:creationId xmlns:a16="http://schemas.microsoft.com/office/drawing/2014/main" id="{AB63AE3A-9CEC-8E8F-CD3E-726467D3988A}"/>
                    </a:ext>
                  </a:extLst>
                </p:cNvPr>
                <p:cNvGrpSpPr/>
                <p:nvPr/>
              </p:nvGrpSpPr>
              <p:grpSpPr>
                <a:xfrm>
                  <a:off x="3840613" y="1209258"/>
                  <a:ext cx="4221270" cy="574041"/>
                  <a:chOff x="3840613" y="1209258"/>
                  <a:chExt cx="4221270" cy="574041"/>
                </a:xfrm>
              </p:grpSpPr>
              <p:grpSp>
                <p:nvGrpSpPr>
                  <p:cNvPr id="139" name="Group 138">
                    <a:extLst>
                      <a:ext uri="{FF2B5EF4-FFF2-40B4-BE49-F238E27FC236}">
                        <a16:creationId xmlns:a16="http://schemas.microsoft.com/office/drawing/2014/main" id="{B9849E30-DA1E-EA3B-8C53-8425D93409FC}"/>
                      </a:ext>
                    </a:extLst>
                  </p:cNvPr>
                  <p:cNvGrpSpPr/>
                  <p:nvPr/>
                </p:nvGrpSpPr>
                <p:grpSpPr>
                  <a:xfrm>
                    <a:off x="3840613" y="1209259"/>
                    <a:ext cx="790514" cy="574040"/>
                    <a:chOff x="3550428" y="2992776"/>
                    <a:chExt cx="790514" cy="574040"/>
                  </a:xfrm>
                </p:grpSpPr>
                <p:sp>
                  <p:nvSpPr>
                    <p:cNvPr id="155" name="Can 154">
                      <a:extLst>
                        <a:ext uri="{FF2B5EF4-FFF2-40B4-BE49-F238E27FC236}">
                          <a16:creationId xmlns:a16="http://schemas.microsoft.com/office/drawing/2014/main" id="{E425711E-6E6B-39D4-1032-B88D50113CD8}"/>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Can 155">
                      <a:extLst>
                        <a:ext uri="{FF2B5EF4-FFF2-40B4-BE49-F238E27FC236}">
                          <a16:creationId xmlns:a16="http://schemas.microsoft.com/office/drawing/2014/main" id="{23C049F8-7BDB-3F25-15AA-395B3AA2B8E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0" name="Group 139">
                    <a:extLst>
                      <a:ext uri="{FF2B5EF4-FFF2-40B4-BE49-F238E27FC236}">
                        <a16:creationId xmlns:a16="http://schemas.microsoft.com/office/drawing/2014/main" id="{9EC260A5-F097-499F-442A-42564071AE71}"/>
                      </a:ext>
                    </a:extLst>
                  </p:cNvPr>
                  <p:cNvGrpSpPr/>
                  <p:nvPr/>
                </p:nvGrpSpPr>
                <p:grpSpPr>
                  <a:xfrm>
                    <a:off x="4526764" y="1209259"/>
                    <a:ext cx="790514" cy="574040"/>
                    <a:chOff x="2697480" y="2936240"/>
                    <a:chExt cx="790514" cy="574040"/>
                  </a:xfrm>
                </p:grpSpPr>
                <p:sp>
                  <p:nvSpPr>
                    <p:cNvPr id="153" name="Can 152">
                      <a:extLst>
                        <a:ext uri="{FF2B5EF4-FFF2-40B4-BE49-F238E27FC236}">
                          <a16:creationId xmlns:a16="http://schemas.microsoft.com/office/drawing/2014/main" id="{6B293DFF-B76A-EF0D-2902-86A93F718F6B}"/>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Can 153">
                      <a:extLst>
                        <a:ext uri="{FF2B5EF4-FFF2-40B4-BE49-F238E27FC236}">
                          <a16:creationId xmlns:a16="http://schemas.microsoft.com/office/drawing/2014/main" id="{64F497D6-A970-23BD-6C6C-AA868ADE3B49}"/>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1" name="Group 140">
                    <a:extLst>
                      <a:ext uri="{FF2B5EF4-FFF2-40B4-BE49-F238E27FC236}">
                        <a16:creationId xmlns:a16="http://schemas.microsoft.com/office/drawing/2014/main" id="{51941D85-9109-4496-7C84-A4DD4CDE6B1E}"/>
                      </a:ext>
                    </a:extLst>
                  </p:cNvPr>
                  <p:cNvGrpSpPr/>
                  <p:nvPr/>
                </p:nvGrpSpPr>
                <p:grpSpPr>
                  <a:xfrm>
                    <a:off x="5212915" y="1209259"/>
                    <a:ext cx="790514" cy="574040"/>
                    <a:chOff x="3550428" y="2992776"/>
                    <a:chExt cx="790514" cy="574040"/>
                  </a:xfrm>
                </p:grpSpPr>
                <p:sp>
                  <p:nvSpPr>
                    <p:cNvPr id="151" name="Can 150">
                      <a:extLst>
                        <a:ext uri="{FF2B5EF4-FFF2-40B4-BE49-F238E27FC236}">
                          <a16:creationId xmlns:a16="http://schemas.microsoft.com/office/drawing/2014/main" id="{146DB538-5966-C13D-E981-6CFC14FFE607}"/>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Can 151">
                      <a:extLst>
                        <a:ext uri="{FF2B5EF4-FFF2-40B4-BE49-F238E27FC236}">
                          <a16:creationId xmlns:a16="http://schemas.microsoft.com/office/drawing/2014/main" id="{8F786DBD-4A3A-DAE0-DF76-79EBD5EC9AC8}"/>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2" name="Group 141">
                    <a:extLst>
                      <a:ext uri="{FF2B5EF4-FFF2-40B4-BE49-F238E27FC236}">
                        <a16:creationId xmlns:a16="http://schemas.microsoft.com/office/drawing/2014/main" id="{6A520E08-A99C-E49F-A5AE-E494E44B6DD7}"/>
                      </a:ext>
                    </a:extLst>
                  </p:cNvPr>
                  <p:cNvGrpSpPr/>
                  <p:nvPr/>
                </p:nvGrpSpPr>
                <p:grpSpPr>
                  <a:xfrm>
                    <a:off x="5899066" y="1209259"/>
                    <a:ext cx="790514" cy="574040"/>
                    <a:chOff x="3550428" y="2992776"/>
                    <a:chExt cx="790514" cy="574040"/>
                  </a:xfrm>
                </p:grpSpPr>
                <p:sp>
                  <p:nvSpPr>
                    <p:cNvPr id="149" name="Can 148">
                      <a:extLst>
                        <a:ext uri="{FF2B5EF4-FFF2-40B4-BE49-F238E27FC236}">
                          <a16:creationId xmlns:a16="http://schemas.microsoft.com/office/drawing/2014/main" id="{540DD02B-1A9B-8458-9696-6BF381C49FE4}"/>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Can 149">
                      <a:extLst>
                        <a:ext uri="{FF2B5EF4-FFF2-40B4-BE49-F238E27FC236}">
                          <a16:creationId xmlns:a16="http://schemas.microsoft.com/office/drawing/2014/main" id="{EC8BDE7E-CB67-E596-A3B6-70AC3F2EC1F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3" name="Group 142">
                    <a:extLst>
                      <a:ext uri="{FF2B5EF4-FFF2-40B4-BE49-F238E27FC236}">
                        <a16:creationId xmlns:a16="http://schemas.microsoft.com/office/drawing/2014/main" id="{3AA9C936-4605-57A9-42BB-D3D8A5741109}"/>
                      </a:ext>
                    </a:extLst>
                  </p:cNvPr>
                  <p:cNvGrpSpPr/>
                  <p:nvPr/>
                </p:nvGrpSpPr>
                <p:grpSpPr>
                  <a:xfrm>
                    <a:off x="6585218" y="1209258"/>
                    <a:ext cx="790512" cy="574040"/>
                    <a:chOff x="2697481" y="2936239"/>
                    <a:chExt cx="790512" cy="574040"/>
                  </a:xfrm>
                </p:grpSpPr>
                <p:sp>
                  <p:nvSpPr>
                    <p:cNvPr id="147" name="Can 146">
                      <a:extLst>
                        <a:ext uri="{FF2B5EF4-FFF2-40B4-BE49-F238E27FC236}">
                          <a16:creationId xmlns:a16="http://schemas.microsoft.com/office/drawing/2014/main" id="{4CF88F38-CDE6-EC2F-3E3F-B854730A7134}"/>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Can 147">
                      <a:extLst>
                        <a:ext uri="{FF2B5EF4-FFF2-40B4-BE49-F238E27FC236}">
                          <a16:creationId xmlns:a16="http://schemas.microsoft.com/office/drawing/2014/main" id="{071F4CA6-CA53-F528-4B84-C9D72D469F7B}"/>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4" name="Group 143">
                    <a:extLst>
                      <a:ext uri="{FF2B5EF4-FFF2-40B4-BE49-F238E27FC236}">
                        <a16:creationId xmlns:a16="http://schemas.microsoft.com/office/drawing/2014/main" id="{E377D987-D42E-9F95-7CEB-CBA77993D7DA}"/>
                      </a:ext>
                    </a:extLst>
                  </p:cNvPr>
                  <p:cNvGrpSpPr/>
                  <p:nvPr/>
                </p:nvGrpSpPr>
                <p:grpSpPr>
                  <a:xfrm>
                    <a:off x="7271370" y="1209258"/>
                    <a:ext cx="790513" cy="574041"/>
                    <a:chOff x="3550429" y="2992775"/>
                    <a:chExt cx="790513" cy="574041"/>
                  </a:xfrm>
                </p:grpSpPr>
                <p:sp>
                  <p:nvSpPr>
                    <p:cNvPr id="145" name="Can 144">
                      <a:extLst>
                        <a:ext uri="{FF2B5EF4-FFF2-40B4-BE49-F238E27FC236}">
                          <a16:creationId xmlns:a16="http://schemas.microsoft.com/office/drawing/2014/main" id="{CAF10B63-AA95-FD89-6512-70D6DA949CAF}"/>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Can 145">
                      <a:extLst>
                        <a:ext uri="{FF2B5EF4-FFF2-40B4-BE49-F238E27FC236}">
                          <a16:creationId xmlns:a16="http://schemas.microsoft.com/office/drawing/2014/main" id="{E258983E-D358-877F-9889-3E9AED2AECF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04" name="TextBox 103">
                <a:extLst>
                  <a:ext uri="{FF2B5EF4-FFF2-40B4-BE49-F238E27FC236}">
                    <a16:creationId xmlns:a16="http://schemas.microsoft.com/office/drawing/2014/main" id="{6A365C0E-1082-97E2-DD10-65DE88444647}"/>
                  </a:ext>
                </a:extLst>
              </p:cNvPr>
              <p:cNvSpPr txBox="1"/>
              <p:nvPr/>
            </p:nvSpPr>
            <p:spPr>
              <a:xfrm>
                <a:off x="7313728" y="5469850"/>
                <a:ext cx="1066318" cy="276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Aptos" panose="02110004020202020204"/>
                    <a:ea typeface="+mn-ea"/>
                    <a:cs typeface="+mn-cs"/>
                  </a:rPr>
                  <a:t>Concentrate</a:t>
                </a:r>
              </a:p>
            </p:txBody>
          </p:sp>
          <p:sp>
            <p:nvSpPr>
              <p:cNvPr id="105" name="TextBox 104">
                <a:extLst>
                  <a:ext uri="{FF2B5EF4-FFF2-40B4-BE49-F238E27FC236}">
                    <a16:creationId xmlns:a16="http://schemas.microsoft.com/office/drawing/2014/main" id="{3712E70F-7CF2-1A85-A8DD-0CE7FC86A489}"/>
                  </a:ext>
                </a:extLst>
              </p:cNvPr>
              <p:cNvSpPr txBox="1"/>
              <p:nvPr/>
            </p:nvSpPr>
            <p:spPr>
              <a:xfrm>
                <a:off x="7319293" y="5338283"/>
                <a:ext cx="1546980" cy="27699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B0F0"/>
                    </a:solidFill>
                    <a:effectLst/>
                    <a:uLnTx/>
                    <a:uFillTx/>
                    <a:latin typeface="Aptos" panose="02110004020202020204"/>
                    <a:ea typeface="+mn-ea"/>
                    <a:cs typeface="+mn-cs"/>
                  </a:rPr>
                  <a:t>Permeate (Product)</a:t>
                </a:r>
              </a:p>
            </p:txBody>
          </p:sp>
          <p:grpSp>
            <p:nvGrpSpPr>
              <p:cNvPr id="106" name="Group 105">
                <a:extLst>
                  <a:ext uri="{FF2B5EF4-FFF2-40B4-BE49-F238E27FC236}">
                    <a16:creationId xmlns:a16="http://schemas.microsoft.com/office/drawing/2014/main" id="{01D08F46-B016-823B-9884-EBB38A29063D}"/>
                  </a:ext>
                </a:extLst>
              </p:cNvPr>
              <p:cNvGrpSpPr/>
              <p:nvPr/>
            </p:nvGrpSpPr>
            <p:grpSpPr>
              <a:xfrm>
                <a:off x="4561651" y="5163155"/>
                <a:ext cx="1050496" cy="378317"/>
                <a:chOff x="5793006" y="1074895"/>
                <a:chExt cx="2343676" cy="844038"/>
              </a:xfrm>
            </p:grpSpPr>
            <p:grpSp>
              <p:nvGrpSpPr>
                <p:cNvPr id="124" name="Group 123">
                  <a:extLst>
                    <a:ext uri="{FF2B5EF4-FFF2-40B4-BE49-F238E27FC236}">
                      <a16:creationId xmlns:a16="http://schemas.microsoft.com/office/drawing/2014/main" id="{3F08322D-7843-8B62-9D62-FDF1DE9877E7}"/>
                    </a:ext>
                  </a:extLst>
                </p:cNvPr>
                <p:cNvGrpSpPr/>
                <p:nvPr/>
              </p:nvGrpSpPr>
              <p:grpSpPr>
                <a:xfrm>
                  <a:off x="5793006" y="1074895"/>
                  <a:ext cx="2343676" cy="844038"/>
                  <a:chOff x="5476485" y="1411107"/>
                  <a:chExt cx="2343676" cy="844038"/>
                </a:xfrm>
              </p:grpSpPr>
              <p:sp>
                <p:nvSpPr>
                  <p:cNvPr id="135" name="Can 134">
                    <a:extLst>
                      <a:ext uri="{FF2B5EF4-FFF2-40B4-BE49-F238E27FC236}">
                        <a16:creationId xmlns:a16="http://schemas.microsoft.com/office/drawing/2014/main" id="{6434F2BF-1064-8DF7-86CF-9C3D3F590635}"/>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Can 135">
                    <a:extLst>
                      <a:ext uri="{FF2B5EF4-FFF2-40B4-BE49-F238E27FC236}">
                        <a16:creationId xmlns:a16="http://schemas.microsoft.com/office/drawing/2014/main" id="{7914D0E2-8FF2-9FFF-C627-567946E400FE}"/>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a:extLst>
                    <a:ext uri="{FF2B5EF4-FFF2-40B4-BE49-F238E27FC236}">
                      <a16:creationId xmlns:a16="http://schemas.microsoft.com/office/drawing/2014/main" id="{A35091B1-3931-2D4D-42D4-5AD198831051}"/>
                    </a:ext>
                  </a:extLst>
                </p:cNvPr>
                <p:cNvGrpSpPr/>
                <p:nvPr/>
              </p:nvGrpSpPr>
              <p:grpSpPr>
                <a:xfrm>
                  <a:off x="5899067" y="1209258"/>
                  <a:ext cx="2162816" cy="574042"/>
                  <a:chOff x="5899067" y="1209258"/>
                  <a:chExt cx="2162816" cy="574042"/>
                </a:xfrm>
              </p:grpSpPr>
              <p:grpSp>
                <p:nvGrpSpPr>
                  <p:cNvPr id="126" name="Group 125">
                    <a:extLst>
                      <a:ext uri="{FF2B5EF4-FFF2-40B4-BE49-F238E27FC236}">
                        <a16:creationId xmlns:a16="http://schemas.microsoft.com/office/drawing/2014/main" id="{0086BDCA-CE0C-B359-ACC1-3C37D5530C27}"/>
                      </a:ext>
                    </a:extLst>
                  </p:cNvPr>
                  <p:cNvGrpSpPr/>
                  <p:nvPr/>
                </p:nvGrpSpPr>
                <p:grpSpPr>
                  <a:xfrm>
                    <a:off x="5899067" y="1209258"/>
                    <a:ext cx="790512" cy="574040"/>
                    <a:chOff x="3550429" y="2992775"/>
                    <a:chExt cx="790512" cy="574040"/>
                  </a:xfrm>
                </p:grpSpPr>
                <p:sp>
                  <p:nvSpPr>
                    <p:cNvPr id="133" name="Can 132">
                      <a:extLst>
                        <a:ext uri="{FF2B5EF4-FFF2-40B4-BE49-F238E27FC236}">
                          <a16:creationId xmlns:a16="http://schemas.microsoft.com/office/drawing/2014/main" id="{A80308A6-4280-8AFC-C8AE-7019871165F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Can 133">
                      <a:extLst>
                        <a:ext uri="{FF2B5EF4-FFF2-40B4-BE49-F238E27FC236}">
                          <a16:creationId xmlns:a16="http://schemas.microsoft.com/office/drawing/2014/main" id="{C5500AE4-5E49-54DD-50EE-2D1D5E33AE4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CA6075D5-26A9-727F-FCDB-07CD67CCA0AF}"/>
                      </a:ext>
                    </a:extLst>
                  </p:cNvPr>
                  <p:cNvGrpSpPr/>
                  <p:nvPr/>
                </p:nvGrpSpPr>
                <p:grpSpPr>
                  <a:xfrm>
                    <a:off x="6585218" y="1209258"/>
                    <a:ext cx="790511" cy="574042"/>
                    <a:chOff x="2697481" y="2936239"/>
                    <a:chExt cx="790511" cy="574042"/>
                  </a:xfrm>
                </p:grpSpPr>
                <p:sp>
                  <p:nvSpPr>
                    <p:cNvPr id="131" name="Can 130">
                      <a:extLst>
                        <a:ext uri="{FF2B5EF4-FFF2-40B4-BE49-F238E27FC236}">
                          <a16:creationId xmlns:a16="http://schemas.microsoft.com/office/drawing/2014/main" id="{64B2FE7B-EF2F-4A37-D993-AC1D0479161F}"/>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Can 131">
                      <a:extLst>
                        <a:ext uri="{FF2B5EF4-FFF2-40B4-BE49-F238E27FC236}">
                          <a16:creationId xmlns:a16="http://schemas.microsoft.com/office/drawing/2014/main" id="{85D2FCEA-FDE8-30EC-0225-0E78AC2DD3B3}"/>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274ED755-8DB1-65ED-4FB3-E79542460A50}"/>
                      </a:ext>
                    </a:extLst>
                  </p:cNvPr>
                  <p:cNvGrpSpPr/>
                  <p:nvPr/>
                </p:nvGrpSpPr>
                <p:grpSpPr>
                  <a:xfrm>
                    <a:off x="7271370" y="1209258"/>
                    <a:ext cx="790513" cy="574041"/>
                    <a:chOff x="3550429" y="2992775"/>
                    <a:chExt cx="790513" cy="574041"/>
                  </a:xfrm>
                </p:grpSpPr>
                <p:sp>
                  <p:nvSpPr>
                    <p:cNvPr id="129" name="Can 128">
                      <a:extLst>
                        <a:ext uri="{FF2B5EF4-FFF2-40B4-BE49-F238E27FC236}">
                          <a16:creationId xmlns:a16="http://schemas.microsoft.com/office/drawing/2014/main" id="{0BB985AB-6694-27C3-7416-83BF1C6665C7}"/>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Can 129">
                      <a:extLst>
                        <a:ext uri="{FF2B5EF4-FFF2-40B4-BE49-F238E27FC236}">
                          <a16:creationId xmlns:a16="http://schemas.microsoft.com/office/drawing/2014/main" id="{0472A54C-4DFF-BFD4-59D8-861B92DB8D9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07" name="Group 106">
                <a:extLst>
                  <a:ext uri="{FF2B5EF4-FFF2-40B4-BE49-F238E27FC236}">
                    <a16:creationId xmlns:a16="http://schemas.microsoft.com/office/drawing/2014/main" id="{724ECE1B-4D67-F4E4-6ED2-14A0A53E54B4}"/>
                  </a:ext>
                </a:extLst>
              </p:cNvPr>
              <p:cNvGrpSpPr/>
              <p:nvPr/>
            </p:nvGrpSpPr>
            <p:grpSpPr>
              <a:xfrm>
                <a:off x="6014227" y="5371831"/>
                <a:ext cx="1050496" cy="274320"/>
                <a:chOff x="5793006" y="1074895"/>
                <a:chExt cx="2343676" cy="844038"/>
              </a:xfrm>
            </p:grpSpPr>
            <p:grpSp>
              <p:nvGrpSpPr>
                <p:cNvPr id="111" name="Group 110">
                  <a:extLst>
                    <a:ext uri="{FF2B5EF4-FFF2-40B4-BE49-F238E27FC236}">
                      <a16:creationId xmlns:a16="http://schemas.microsoft.com/office/drawing/2014/main" id="{C9355596-97B1-FB22-192E-25B2FD877E67}"/>
                    </a:ext>
                  </a:extLst>
                </p:cNvPr>
                <p:cNvGrpSpPr/>
                <p:nvPr/>
              </p:nvGrpSpPr>
              <p:grpSpPr>
                <a:xfrm>
                  <a:off x="5793006" y="1074895"/>
                  <a:ext cx="2343676" cy="844038"/>
                  <a:chOff x="5476485" y="1411107"/>
                  <a:chExt cx="2343676" cy="844038"/>
                </a:xfrm>
              </p:grpSpPr>
              <p:sp>
                <p:nvSpPr>
                  <p:cNvPr id="122" name="Can 121">
                    <a:extLst>
                      <a:ext uri="{FF2B5EF4-FFF2-40B4-BE49-F238E27FC236}">
                        <a16:creationId xmlns:a16="http://schemas.microsoft.com/office/drawing/2014/main" id="{1A8D84EC-C8A5-46AC-A70B-8C24A288C470}"/>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Can 122">
                    <a:extLst>
                      <a:ext uri="{FF2B5EF4-FFF2-40B4-BE49-F238E27FC236}">
                        <a16:creationId xmlns:a16="http://schemas.microsoft.com/office/drawing/2014/main" id="{7EE80CA0-6222-5773-53A2-60EB737A2581}"/>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356CAE6F-A981-09C5-5096-4B03867F7DAA}"/>
                    </a:ext>
                  </a:extLst>
                </p:cNvPr>
                <p:cNvGrpSpPr/>
                <p:nvPr/>
              </p:nvGrpSpPr>
              <p:grpSpPr>
                <a:xfrm>
                  <a:off x="5899067" y="1209258"/>
                  <a:ext cx="2162816" cy="574042"/>
                  <a:chOff x="5899067" y="1209258"/>
                  <a:chExt cx="2162816" cy="574042"/>
                </a:xfrm>
              </p:grpSpPr>
              <p:grpSp>
                <p:nvGrpSpPr>
                  <p:cNvPr id="113" name="Group 112">
                    <a:extLst>
                      <a:ext uri="{FF2B5EF4-FFF2-40B4-BE49-F238E27FC236}">
                        <a16:creationId xmlns:a16="http://schemas.microsoft.com/office/drawing/2014/main" id="{0DCF83E5-7700-38CA-80E0-2CD74F7D6AE3}"/>
                      </a:ext>
                    </a:extLst>
                  </p:cNvPr>
                  <p:cNvGrpSpPr/>
                  <p:nvPr/>
                </p:nvGrpSpPr>
                <p:grpSpPr>
                  <a:xfrm>
                    <a:off x="5899067" y="1209258"/>
                    <a:ext cx="790512" cy="574040"/>
                    <a:chOff x="3550429" y="2992775"/>
                    <a:chExt cx="790512" cy="574040"/>
                  </a:xfrm>
                </p:grpSpPr>
                <p:sp>
                  <p:nvSpPr>
                    <p:cNvPr id="120" name="Can 119">
                      <a:extLst>
                        <a:ext uri="{FF2B5EF4-FFF2-40B4-BE49-F238E27FC236}">
                          <a16:creationId xmlns:a16="http://schemas.microsoft.com/office/drawing/2014/main" id="{07A7F55F-BED0-0819-143F-896AF34CAEEC}"/>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Can 120">
                      <a:extLst>
                        <a:ext uri="{FF2B5EF4-FFF2-40B4-BE49-F238E27FC236}">
                          <a16:creationId xmlns:a16="http://schemas.microsoft.com/office/drawing/2014/main" id="{814A4F0A-D5D2-19A7-6D96-F30D6DD75A5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D0C7344A-17FF-5BE4-8C4D-16FC542D8CB3}"/>
                      </a:ext>
                    </a:extLst>
                  </p:cNvPr>
                  <p:cNvGrpSpPr/>
                  <p:nvPr/>
                </p:nvGrpSpPr>
                <p:grpSpPr>
                  <a:xfrm>
                    <a:off x="6585218" y="1209258"/>
                    <a:ext cx="790511" cy="574042"/>
                    <a:chOff x="2697481" y="2936239"/>
                    <a:chExt cx="790511" cy="574042"/>
                  </a:xfrm>
                </p:grpSpPr>
                <p:sp>
                  <p:nvSpPr>
                    <p:cNvPr id="118" name="Can 117">
                      <a:extLst>
                        <a:ext uri="{FF2B5EF4-FFF2-40B4-BE49-F238E27FC236}">
                          <a16:creationId xmlns:a16="http://schemas.microsoft.com/office/drawing/2014/main" id="{D8748B4B-FE06-714F-11EE-02B95D33B021}"/>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Can 118">
                      <a:extLst>
                        <a:ext uri="{FF2B5EF4-FFF2-40B4-BE49-F238E27FC236}">
                          <a16:creationId xmlns:a16="http://schemas.microsoft.com/office/drawing/2014/main" id="{5D98DE7F-99F4-80FB-75D8-A5306A5DF732}"/>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5" name="Group 114">
                    <a:extLst>
                      <a:ext uri="{FF2B5EF4-FFF2-40B4-BE49-F238E27FC236}">
                        <a16:creationId xmlns:a16="http://schemas.microsoft.com/office/drawing/2014/main" id="{1D1C430F-56F0-7649-5601-D31952809D8F}"/>
                      </a:ext>
                    </a:extLst>
                  </p:cNvPr>
                  <p:cNvGrpSpPr/>
                  <p:nvPr/>
                </p:nvGrpSpPr>
                <p:grpSpPr>
                  <a:xfrm>
                    <a:off x="7271370" y="1209258"/>
                    <a:ext cx="790513" cy="574041"/>
                    <a:chOff x="3550429" y="2992775"/>
                    <a:chExt cx="790513" cy="574041"/>
                  </a:xfrm>
                </p:grpSpPr>
                <p:sp>
                  <p:nvSpPr>
                    <p:cNvPr id="116" name="Can 115">
                      <a:extLst>
                        <a:ext uri="{FF2B5EF4-FFF2-40B4-BE49-F238E27FC236}">
                          <a16:creationId xmlns:a16="http://schemas.microsoft.com/office/drawing/2014/main" id="{3E137B67-9A55-E330-9E0F-1019693293AD}"/>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Can 116">
                      <a:extLst>
                        <a:ext uri="{FF2B5EF4-FFF2-40B4-BE49-F238E27FC236}">
                          <a16:creationId xmlns:a16="http://schemas.microsoft.com/office/drawing/2014/main" id="{5625BEF1-49BB-C28F-2F2D-0704A2668835}"/>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108" name="Elbow Connector 107">
                <a:extLst>
                  <a:ext uri="{FF2B5EF4-FFF2-40B4-BE49-F238E27FC236}">
                    <a16:creationId xmlns:a16="http://schemas.microsoft.com/office/drawing/2014/main" id="{2F9B0DB5-B274-4E85-E014-580B042D9CB6}"/>
                  </a:ext>
                </a:extLst>
              </p:cNvPr>
              <p:cNvCxnSpPr>
                <a:cxnSpLocks/>
                <a:endCxn id="117" idx="2"/>
              </p:cNvCxnSpPr>
              <p:nvPr/>
            </p:nvCxnSpPr>
            <p:spPr>
              <a:xfrm>
                <a:off x="4186260" y="5085421"/>
                <a:ext cx="2971800" cy="397773"/>
              </a:xfrm>
              <a:prstGeom prst="bentConnector2">
                <a:avLst/>
              </a:prstGeom>
              <a:noFill/>
              <a:ln w="38100" cap="flat" cmpd="sng" algn="ctr">
                <a:solidFill>
                  <a:srgbClr val="00B0F0"/>
                </a:solidFill>
                <a:prstDash val="solid"/>
                <a:miter lim="800000"/>
                <a:tailEnd type="triangle"/>
              </a:ln>
              <a:effectLst/>
            </p:spPr>
          </p:cxnSp>
          <p:cxnSp>
            <p:nvCxnSpPr>
              <p:cNvPr id="109" name="Elbow Connector 108">
                <a:extLst>
                  <a:ext uri="{FF2B5EF4-FFF2-40B4-BE49-F238E27FC236}">
                    <a16:creationId xmlns:a16="http://schemas.microsoft.com/office/drawing/2014/main" id="{776CADC7-BBA6-2E2E-8ED4-D882DF4E5FF0}"/>
                  </a:ext>
                </a:extLst>
              </p:cNvPr>
              <p:cNvCxnSpPr>
                <a:cxnSpLocks/>
              </p:cNvCxnSpPr>
              <p:nvPr/>
            </p:nvCxnSpPr>
            <p:spPr>
              <a:xfrm flipV="1">
                <a:off x="5568543" y="5094514"/>
                <a:ext cx="357869" cy="263145"/>
              </a:xfrm>
              <a:prstGeom prst="bentConnector3">
                <a:avLst>
                  <a:gd name="adj1" fmla="val 50000"/>
                </a:avLst>
              </a:prstGeom>
              <a:noFill/>
              <a:ln w="38100" cap="flat" cmpd="sng" algn="ctr">
                <a:solidFill>
                  <a:srgbClr val="00B0F0"/>
                </a:solidFill>
                <a:prstDash val="solid"/>
                <a:miter lim="800000"/>
                <a:tailEnd type="triangle"/>
              </a:ln>
              <a:effectLst/>
            </p:spPr>
          </p:cxnSp>
          <p:cxnSp>
            <p:nvCxnSpPr>
              <p:cNvPr id="110" name="Straight Arrow Connector 109">
                <a:extLst>
                  <a:ext uri="{FF2B5EF4-FFF2-40B4-BE49-F238E27FC236}">
                    <a16:creationId xmlns:a16="http://schemas.microsoft.com/office/drawing/2014/main" id="{F53346E4-FCC5-25D7-3DCB-808D85ABA1CC}"/>
                  </a:ext>
                </a:extLst>
              </p:cNvPr>
              <p:cNvCxnSpPr>
                <a:cxnSpLocks/>
              </p:cNvCxnSpPr>
              <p:nvPr/>
            </p:nvCxnSpPr>
            <p:spPr>
              <a:xfrm>
                <a:off x="7029299" y="5493442"/>
                <a:ext cx="355727" cy="0"/>
              </a:xfrm>
              <a:prstGeom prst="straightConnector1">
                <a:avLst/>
              </a:prstGeom>
              <a:noFill/>
              <a:ln w="38100" cap="flat" cmpd="sng" algn="ctr">
                <a:solidFill>
                  <a:srgbClr val="00B0F0"/>
                </a:solidFill>
                <a:prstDash val="solid"/>
                <a:miter lim="800000"/>
                <a:tailEnd type="triangle"/>
              </a:ln>
              <a:effectLst/>
            </p:spPr>
          </p:cxnSp>
        </p:grpSp>
        <p:sp>
          <p:nvSpPr>
            <p:cNvPr id="90" name="Rounded Rectangle 89">
              <a:extLst>
                <a:ext uri="{FF2B5EF4-FFF2-40B4-BE49-F238E27FC236}">
                  <a16:creationId xmlns:a16="http://schemas.microsoft.com/office/drawing/2014/main" id="{7BBF286F-9EA2-171F-4201-E345684D63E9}"/>
                </a:ext>
              </a:extLst>
            </p:cNvPr>
            <p:cNvSpPr/>
            <p:nvPr/>
          </p:nvSpPr>
          <p:spPr>
            <a:xfrm>
              <a:off x="312718" y="5875174"/>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3S</a:t>
              </a:r>
            </a:p>
          </p:txBody>
        </p:sp>
        <p:sp>
          <p:nvSpPr>
            <p:cNvPr id="91" name="TextBox 90">
              <a:extLst>
                <a:ext uri="{FF2B5EF4-FFF2-40B4-BE49-F238E27FC236}">
                  <a16:creationId xmlns:a16="http://schemas.microsoft.com/office/drawing/2014/main" id="{51609C1E-BC49-557B-608C-29E7BB8AD826}"/>
                </a:ext>
              </a:extLst>
            </p:cNvPr>
            <p:cNvSpPr txBox="1"/>
            <p:nvPr/>
          </p:nvSpPr>
          <p:spPr>
            <a:xfrm>
              <a:off x="904999" y="6010995"/>
              <a:ext cx="527709" cy="276999"/>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70C0"/>
                  </a:solidFill>
                  <a:effectLst/>
                  <a:uLnTx/>
                  <a:uFillTx/>
                  <a:latin typeface="Aptos" panose="02110004020202020204"/>
                  <a:ea typeface="+mn-ea"/>
                  <a:cs typeface="+mn-cs"/>
                </a:rPr>
                <a:t>Feed</a:t>
              </a:r>
            </a:p>
          </p:txBody>
        </p:sp>
      </p:grpSp>
      <p:sp>
        <p:nvSpPr>
          <p:cNvPr id="161" name="Title 1">
            <a:extLst>
              <a:ext uri="{FF2B5EF4-FFF2-40B4-BE49-F238E27FC236}">
                <a16:creationId xmlns:a16="http://schemas.microsoft.com/office/drawing/2014/main" id="{1510CEA0-9206-8D8E-6C9F-0FD33DC0BF02}"/>
              </a:ext>
            </a:extLst>
          </p:cNvPr>
          <p:cNvSpPr txBox="1">
            <a:spLocks/>
          </p:cNvSpPr>
          <p:nvPr/>
        </p:nvSpPr>
        <p:spPr>
          <a:xfrm>
            <a:off x="1011912" y="19958"/>
            <a:ext cx="10168176"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3S</a:t>
            </a:r>
          </a:p>
        </p:txBody>
      </p:sp>
      <p:grpSp>
        <p:nvGrpSpPr>
          <p:cNvPr id="162" name="Group 161">
            <a:extLst>
              <a:ext uri="{FF2B5EF4-FFF2-40B4-BE49-F238E27FC236}">
                <a16:creationId xmlns:a16="http://schemas.microsoft.com/office/drawing/2014/main" id="{C20CB7E7-4840-5463-8F3B-08A70B9BB067}"/>
              </a:ext>
            </a:extLst>
          </p:cNvPr>
          <p:cNvGrpSpPr>
            <a:grpSpLocks noChangeAspect="1"/>
          </p:cNvGrpSpPr>
          <p:nvPr/>
        </p:nvGrpSpPr>
        <p:grpSpPr>
          <a:xfrm>
            <a:off x="232227" y="2141503"/>
            <a:ext cx="4128580" cy="3200400"/>
            <a:chOff x="1679863" y="2403722"/>
            <a:chExt cx="2005310" cy="1554480"/>
          </a:xfrm>
        </p:grpSpPr>
        <p:pic>
          <p:nvPicPr>
            <p:cNvPr id="163" name="Picture 162">
              <a:extLst>
                <a:ext uri="{FF2B5EF4-FFF2-40B4-BE49-F238E27FC236}">
                  <a16:creationId xmlns:a16="http://schemas.microsoft.com/office/drawing/2014/main" id="{D966E755-D279-4B42-E373-40968C8BF86C}"/>
                </a:ext>
              </a:extLst>
            </p:cNvPr>
            <p:cNvPicPr>
              <a:picLocks noChangeAspect="1"/>
            </p:cNvPicPr>
            <p:nvPr/>
          </p:nvPicPr>
          <p:blipFill>
            <a:blip r:embed="rId4"/>
            <a:srcRect r="34795"/>
            <a:stretch>
              <a:fillRect/>
            </a:stretch>
          </p:blipFill>
          <p:spPr>
            <a:xfrm>
              <a:off x="1679863" y="2403722"/>
              <a:ext cx="2005310" cy="1554480"/>
            </a:xfrm>
            <a:prstGeom prst="rect">
              <a:avLst/>
            </a:prstGeom>
          </p:spPr>
        </p:pic>
        <p:sp>
          <p:nvSpPr>
            <p:cNvPr id="164" name="Triangle 163">
              <a:extLst>
                <a:ext uri="{FF2B5EF4-FFF2-40B4-BE49-F238E27FC236}">
                  <a16:creationId xmlns:a16="http://schemas.microsoft.com/office/drawing/2014/main" id="{6F295228-35CA-371C-07AD-52A8526BB75B}"/>
                </a:ext>
              </a:extLst>
            </p:cNvPr>
            <p:cNvSpPr/>
            <p:nvPr/>
          </p:nvSpPr>
          <p:spPr>
            <a:xfrm rot="5400000">
              <a:off x="2281651" y="3339054"/>
              <a:ext cx="35442" cy="70884"/>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5" name="Triangle 164">
              <a:extLst>
                <a:ext uri="{FF2B5EF4-FFF2-40B4-BE49-F238E27FC236}">
                  <a16:creationId xmlns:a16="http://schemas.microsoft.com/office/drawing/2014/main" id="{7B6FE0D7-AE65-8E3A-19A6-7FC1A176D631}"/>
                </a:ext>
              </a:extLst>
            </p:cNvPr>
            <p:cNvSpPr/>
            <p:nvPr/>
          </p:nvSpPr>
          <p:spPr>
            <a:xfrm rot="5400000">
              <a:off x="2667046" y="3214498"/>
              <a:ext cx="35442" cy="70884"/>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6" name="Triangle 165">
              <a:extLst>
                <a:ext uri="{FF2B5EF4-FFF2-40B4-BE49-F238E27FC236}">
                  <a16:creationId xmlns:a16="http://schemas.microsoft.com/office/drawing/2014/main" id="{255F2A1F-22F0-8908-4EF5-0DB8DEAE270F}"/>
                </a:ext>
              </a:extLst>
            </p:cNvPr>
            <p:cNvSpPr/>
            <p:nvPr/>
          </p:nvSpPr>
          <p:spPr>
            <a:xfrm rot="5400000">
              <a:off x="2727129" y="3111742"/>
              <a:ext cx="35442" cy="70884"/>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Triangle 166">
              <a:extLst>
                <a:ext uri="{FF2B5EF4-FFF2-40B4-BE49-F238E27FC236}">
                  <a16:creationId xmlns:a16="http://schemas.microsoft.com/office/drawing/2014/main" id="{FA5564E4-3B1B-4264-EA86-7D25AD6DD369}"/>
                </a:ext>
              </a:extLst>
            </p:cNvPr>
            <p:cNvSpPr/>
            <p:nvPr/>
          </p:nvSpPr>
          <p:spPr>
            <a:xfrm rot="5400000">
              <a:off x="2919094" y="2960633"/>
              <a:ext cx="35442" cy="70884"/>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8" name="Triangle 167">
              <a:extLst>
                <a:ext uri="{FF2B5EF4-FFF2-40B4-BE49-F238E27FC236}">
                  <a16:creationId xmlns:a16="http://schemas.microsoft.com/office/drawing/2014/main" id="{CE1453B8-6B12-7635-820C-3BB3CBD559F5}"/>
                </a:ext>
              </a:extLst>
            </p:cNvPr>
            <p:cNvSpPr/>
            <p:nvPr/>
          </p:nvSpPr>
          <p:spPr>
            <a:xfrm rot="5400000">
              <a:off x="2108737" y="3390520"/>
              <a:ext cx="35442" cy="70884"/>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58524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FP Selection Committee Voting Process - College Football Playoff">
            <a:extLst>
              <a:ext uri="{FF2B5EF4-FFF2-40B4-BE49-F238E27FC236}">
                <a16:creationId xmlns:a16="http://schemas.microsoft.com/office/drawing/2014/main" id="{E3E09B59-D4EE-4AF4-0C4A-8E177957AC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45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69AD77-99EB-674F-4CFE-E12E959E27CD}"/>
              </a:ext>
            </a:extLst>
          </p:cNvPr>
          <p:cNvSpPr txBox="1">
            <a:spLocks/>
          </p:cNvSpPr>
          <p:nvPr/>
        </p:nvSpPr>
        <p:spPr>
          <a:xfrm>
            <a:off x="1011912" y="19958"/>
            <a:ext cx="10168176" cy="13153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General Rating of NF Processes based on the parameter chosen</a:t>
            </a:r>
          </a:p>
        </p:txBody>
      </p:sp>
      <p:sp>
        <p:nvSpPr>
          <p:cNvPr id="5" name="Slide Number Placeholder 17">
            <a:extLst>
              <a:ext uri="{FF2B5EF4-FFF2-40B4-BE49-F238E27FC236}">
                <a16:creationId xmlns:a16="http://schemas.microsoft.com/office/drawing/2014/main" id="{DD7BF131-6D52-6BD8-5D85-57D18BD289A1}"/>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000000">
                  <a:tint val="75000"/>
                </a:srgbClr>
              </a:solidFill>
              <a:effectLst/>
              <a:uLnTx/>
              <a:uFillTx/>
              <a:latin typeface="Aptos" panose="020B0004020202020204" pitchFamily="34" charset="0"/>
              <a:ea typeface="+mn-ea"/>
              <a:cs typeface="+mn-cs"/>
            </a:endParaRPr>
          </a:p>
        </p:txBody>
      </p:sp>
      <p:graphicFrame>
        <p:nvGraphicFramePr>
          <p:cNvPr id="265" name="Table 264">
            <a:extLst>
              <a:ext uri="{FF2B5EF4-FFF2-40B4-BE49-F238E27FC236}">
                <a16:creationId xmlns:a16="http://schemas.microsoft.com/office/drawing/2014/main" id="{D745274D-AF2C-2793-A72E-8DF15F972F68}"/>
              </a:ext>
            </a:extLst>
          </p:cNvPr>
          <p:cNvGraphicFramePr>
            <a:graphicFrameLocks noGrp="1" noChangeAspect="1"/>
          </p:cNvGraphicFramePr>
          <p:nvPr/>
        </p:nvGraphicFramePr>
        <p:xfrm>
          <a:off x="5617030" y="1504951"/>
          <a:ext cx="6187046" cy="3071741"/>
        </p:xfrm>
        <a:graphic>
          <a:graphicData uri="http://schemas.openxmlformats.org/drawingml/2006/table">
            <a:tbl>
              <a:tblPr/>
              <a:tblGrid>
                <a:gridCol w="1273125">
                  <a:extLst>
                    <a:ext uri="{9D8B030D-6E8A-4147-A177-3AD203B41FA5}">
                      <a16:colId xmlns:a16="http://schemas.microsoft.com/office/drawing/2014/main" val="3063021111"/>
                    </a:ext>
                  </a:extLst>
                </a:gridCol>
                <a:gridCol w="1725794">
                  <a:extLst>
                    <a:ext uri="{9D8B030D-6E8A-4147-A177-3AD203B41FA5}">
                      <a16:colId xmlns:a16="http://schemas.microsoft.com/office/drawing/2014/main" val="441358573"/>
                    </a:ext>
                  </a:extLst>
                </a:gridCol>
                <a:gridCol w="1062709">
                  <a:extLst>
                    <a:ext uri="{9D8B030D-6E8A-4147-A177-3AD203B41FA5}">
                      <a16:colId xmlns:a16="http://schemas.microsoft.com/office/drawing/2014/main" val="1662294374"/>
                    </a:ext>
                  </a:extLst>
                </a:gridCol>
                <a:gridCol w="1062709">
                  <a:extLst>
                    <a:ext uri="{9D8B030D-6E8A-4147-A177-3AD203B41FA5}">
                      <a16:colId xmlns:a16="http://schemas.microsoft.com/office/drawing/2014/main" val="865441364"/>
                    </a:ext>
                  </a:extLst>
                </a:gridCol>
                <a:gridCol w="1062709">
                  <a:extLst>
                    <a:ext uri="{9D8B030D-6E8A-4147-A177-3AD203B41FA5}">
                      <a16:colId xmlns:a16="http://schemas.microsoft.com/office/drawing/2014/main" val="4073791754"/>
                    </a:ext>
                  </a:extLst>
                </a:gridCol>
              </a:tblGrid>
              <a:tr h="284726">
                <a:tc>
                  <a:txBody>
                    <a:bodyPr/>
                    <a:lstStyle/>
                    <a:p>
                      <a:pPr algn="ctr" fontAlgn="b">
                        <a:buNone/>
                      </a:pPr>
                      <a:r>
                        <a:rPr lang="en-US" sz="1600" b="1" i="0" u="none" strike="noStrike" dirty="0">
                          <a:solidFill>
                            <a:srgbClr val="000000"/>
                          </a:solidFill>
                          <a:effectLst/>
                          <a:latin typeface="Helvetica" pitchFamily="2" charset="0"/>
                        </a:rPr>
                        <a:t> Membranes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Helvetica" pitchFamily="2" charset="0"/>
                        </a:rPr>
                        <a:t>Configurations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Helvetica" pitchFamily="2" charset="0"/>
                        </a:rPr>
                        <a:t>TDS</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Helvetica" pitchFamily="2" charset="0"/>
                        </a:rPr>
                        <a:t>Recovery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Helvetica" pitchFamily="2" charset="0"/>
                        </a:rPr>
                        <a:t>SEC</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348893613"/>
                  </a:ext>
                </a:extLst>
              </a:tr>
              <a:tr h="228291">
                <a:tc rowSpan="5">
                  <a:txBody>
                    <a:bodyPr/>
                    <a:lstStyle/>
                    <a:p>
                      <a:pPr algn="ctr" fontAlgn="ctr">
                        <a:buNone/>
                      </a:pPr>
                      <a:r>
                        <a:rPr lang="en-US" sz="1600" b="1" i="0" u="none" strike="noStrike" dirty="0">
                          <a:solidFill>
                            <a:srgbClr val="000000"/>
                          </a:solidFill>
                          <a:effectLst/>
                          <a:latin typeface="Helvetica" pitchFamily="2" charset="0"/>
                        </a:rPr>
                        <a:t>NF90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rtl="0" fontAlgn="b">
                        <a:buNone/>
                      </a:pPr>
                      <a:r>
                        <a:rPr lang="en-US" sz="1600" b="1" i="0" u="none" strike="noStrike" dirty="0">
                          <a:solidFill>
                            <a:srgbClr val="000000"/>
                          </a:solidFill>
                          <a:effectLst/>
                          <a:latin typeface="Helvetica" pitchFamily="2" charset="0"/>
                        </a:rPr>
                        <a:t>  1S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7BBAF7"/>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F68553"/>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FCFFDE"/>
                    </a:solidFill>
                  </a:tcPr>
                </a:tc>
                <a:extLst>
                  <a:ext uri="{0D108BD9-81ED-4DB2-BD59-A6C34878D82A}">
                    <a16:rowId xmlns:a16="http://schemas.microsoft.com/office/drawing/2014/main" val="1621847806"/>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1S-CR</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8AC3F4"/>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FAD8B1"/>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solidFill>
                      <a:srgbClr val="F67E4B"/>
                    </a:solidFill>
                  </a:tcPr>
                </a:tc>
                <a:extLst>
                  <a:ext uri="{0D108BD9-81ED-4DB2-BD59-A6C34878D82A}">
                    <a16:rowId xmlns:a16="http://schemas.microsoft.com/office/drawing/2014/main" val="1361386697"/>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CC</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80BDF5"/>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FBFEDD"/>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solidFill>
                      <a:srgbClr val="FAE6C1"/>
                    </a:solidFill>
                  </a:tcPr>
                </a:tc>
                <a:extLst>
                  <a:ext uri="{0D108BD9-81ED-4DB2-BD59-A6C34878D82A}">
                    <a16:rowId xmlns:a16="http://schemas.microsoft.com/office/drawing/2014/main" val="3101338135"/>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2S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A3D1EE"/>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BDDEEA"/>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solidFill>
                      <a:srgbClr val="F4FBDF"/>
                    </a:solidFill>
                  </a:tcPr>
                </a:tc>
                <a:extLst>
                  <a:ext uri="{0D108BD9-81ED-4DB2-BD59-A6C34878D82A}">
                    <a16:rowId xmlns:a16="http://schemas.microsoft.com/office/drawing/2014/main" val="1843268632"/>
                  </a:ext>
                </a:extLst>
              </a:tr>
              <a:tr h="241720">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3S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A4D2EE"/>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B2D8EC"/>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F8FDDE"/>
                    </a:solidFill>
                  </a:tcPr>
                </a:tc>
                <a:extLst>
                  <a:ext uri="{0D108BD9-81ED-4DB2-BD59-A6C34878D82A}">
                    <a16:rowId xmlns:a16="http://schemas.microsoft.com/office/drawing/2014/main" val="3511585605"/>
                  </a:ext>
                </a:extLst>
              </a:tr>
              <a:tr h="241720">
                <a:tc>
                  <a:txBody>
                    <a:bodyPr/>
                    <a:lstStyle/>
                    <a:p>
                      <a:pPr algn="ctr" fontAlgn="b">
                        <a:buNone/>
                      </a:pPr>
                      <a:r>
                        <a:rPr lang="en-US" sz="1600" b="1" i="0" u="none" strike="noStrike" dirty="0">
                          <a:solidFill>
                            <a:srgbClr val="000000"/>
                          </a:solidFill>
                          <a:effectLst/>
                          <a:latin typeface="Helvetica" pitchFamily="2" charset="0"/>
                        </a:rPr>
                        <a:t>NF90+NF200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rtl="0" fontAlgn="b">
                        <a:buNone/>
                      </a:pPr>
                      <a:r>
                        <a:rPr lang="en-US" sz="1600" b="1" i="0" u="none" strike="noStrike" dirty="0">
                          <a:solidFill>
                            <a:srgbClr val="000000"/>
                          </a:solidFill>
                          <a:effectLst/>
                          <a:latin typeface="Helvetica" pitchFamily="2" charset="0"/>
                        </a:rPr>
                        <a:t>  1S-ISD</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FBD9"/>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9D2AB"/>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BBDCEA"/>
                    </a:solidFill>
                  </a:tcPr>
                </a:tc>
                <a:extLst>
                  <a:ext uri="{0D108BD9-81ED-4DB2-BD59-A6C34878D82A}">
                    <a16:rowId xmlns:a16="http://schemas.microsoft.com/office/drawing/2014/main" val="858478764"/>
                  </a:ext>
                </a:extLst>
              </a:tr>
              <a:tr h="228291">
                <a:tc rowSpan="5">
                  <a:txBody>
                    <a:bodyPr/>
                    <a:lstStyle/>
                    <a:p>
                      <a:pPr algn="ctr" fontAlgn="ctr">
                        <a:buNone/>
                      </a:pPr>
                      <a:r>
                        <a:rPr lang="en-US" sz="1600" b="1" i="0" u="none" strike="noStrike" dirty="0">
                          <a:solidFill>
                            <a:srgbClr val="000000"/>
                          </a:solidFill>
                          <a:effectLst/>
                          <a:latin typeface="Helvetica" pitchFamily="2" charset="0"/>
                        </a:rPr>
                        <a:t>NF200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l" rtl="0" fontAlgn="b">
                        <a:buNone/>
                      </a:pPr>
                      <a:r>
                        <a:rPr lang="en-US" sz="1600" b="1" i="0" u="none" strike="noStrike" dirty="0">
                          <a:solidFill>
                            <a:srgbClr val="000000"/>
                          </a:solidFill>
                          <a:effectLst/>
                          <a:latin typeface="Helvetica" pitchFamily="2" charset="0"/>
                        </a:rPr>
                        <a:t>  1S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FAE9C4"/>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a:noFill/>
                    </a:lnB>
                    <a:solidFill>
                      <a:srgbClr val="F9C89F"/>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AED6EC"/>
                    </a:solidFill>
                  </a:tcPr>
                </a:tc>
                <a:extLst>
                  <a:ext uri="{0D108BD9-81ED-4DB2-BD59-A6C34878D82A}">
                    <a16:rowId xmlns:a16="http://schemas.microsoft.com/office/drawing/2014/main" val="3502742138"/>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1S-CR</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F7A77A"/>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a:noFill/>
                    </a:lnT>
                    <a:lnB>
                      <a:noFill/>
                    </a:lnB>
                    <a:solidFill>
                      <a:srgbClr val="6EB4F9"/>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solidFill>
                      <a:srgbClr val="F8B88E"/>
                    </a:solidFill>
                  </a:tcPr>
                </a:tc>
                <a:extLst>
                  <a:ext uri="{0D108BD9-81ED-4DB2-BD59-A6C34878D82A}">
                    <a16:rowId xmlns:a16="http://schemas.microsoft.com/office/drawing/2014/main" val="4006910823"/>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CC</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F9AB7E"/>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a:noFill/>
                    </a:lnT>
                    <a:lnB>
                      <a:noFill/>
                    </a:lnB>
                    <a:solidFill>
                      <a:srgbClr val="57A8FD"/>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solidFill>
                      <a:srgbClr val="FAE1BC"/>
                    </a:solidFill>
                  </a:tcPr>
                </a:tc>
                <a:extLst>
                  <a:ext uri="{0D108BD9-81ED-4DB2-BD59-A6C34878D82A}">
                    <a16:rowId xmlns:a16="http://schemas.microsoft.com/office/drawing/2014/main" val="2860804534"/>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2S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rgbClr val="F9BC91"/>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a:noFill/>
                    </a:lnT>
                    <a:lnB>
                      <a:noFill/>
                    </a:lnB>
                    <a:solidFill>
                      <a:srgbClr val="C4E1E8"/>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a:noFill/>
                    </a:lnB>
                    <a:solidFill>
                      <a:srgbClr val="4FA3FF"/>
                    </a:solidFill>
                  </a:tcPr>
                </a:tc>
                <a:extLst>
                  <a:ext uri="{0D108BD9-81ED-4DB2-BD59-A6C34878D82A}">
                    <a16:rowId xmlns:a16="http://schemas.microsoft.com/office/drawing/2014/main" val="937440584"/>
                  </a:ext>
                </a:extLst>
              </a:tr>
              <a:tr h="228291">
                <a:tc vMerge="1">
                  <a:txBody>
                    <a:bodyPr/>
                    <a:lstStyle/>
                    <a:p>
                      <a:endParaRPr lang="en-US"/>
                    </a:p>
                  </a:txBody>
                  <a:tcPr/>
                </a:tc>
                <a:tc>
                  <a:txBody>
                    <a:bodyPr/>
                    <a:lstStyle/>
                    <a:p>
                      <a:pPr algn="l" rtl="0" fontAlgn="b">
                        <a:buNone/>
                      </a:pPr>
                      <a:r>
                        <a:rPr lang="en-US" sz="1600" b="1" i="0" u="none" strike="noStrike" dirty="0">
                          <a:solidFill>
                            <a:srgbClr val="000000"/>
                          </a:solidFill>
                          <a:effectLst/>
                          <a:latin typeface="Helvetica" pitchFamily="2" charset="0"/>
                        </a:rPr>
                        <a:t>  3S</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FAD6AF"/>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w="12700" cap="flat" cmpd="sng" algn="ctr">
                      <a:noFill/>
                      <a:prstDash val="solid"/>
                      <a:round/>
                      <a:headEnd type="none" w="med" len="med"/>
                      <a:tailEnd type="none" w="med" len="med"/>
                    </a:lnL>
                    <a:lnR>
                      <a:noFill/>
                    </a:lnR>
                    <a:lnT>
                      <a:noFill/>
                    </a:lnT>
                    <a:lnB w="12700" cap="flat" cmpd="sng" algn="ctr">
                      <a:solidFill>
                        <a:schemeClr val="tx1">
                          <a:lumMod val="50000"/>
                          <a:lumOff val="50000"/>
                        </a:schemeClr>
                      </a:solidFill>
                      <a:prstDash val="solid"/>
                      <a:round/>
                      <a:headEnd type="none" w="med" len="med"/>
                      <a:tailEnd type="none" w="med" len="med"/>
                    </a:lnB>
                    <a:solidFill>
                      <a:srgbClr val="FBEAC6"/>
                    </a:solidFill>
                  </a:tcPr>
                </a:tc>
                <a:tc>
                  <a:txBody>
                    <a:bodyPr/>
                    <a:lstStyle/>
                    <a:p>
                      <a:pPr algn="r" fontAlgn="b">
                        <a:buNone/>
                      </a:pPr>
                      <a:r>
                        <a:rPr lang="en-US" sz="1600" b="0" i="0" u="none" strike="noStrike" dirty="0">
                          <a:solidFill>
                            <a:srgbClr val="000000"/>
                          </a:solidFill>
                          <a:effectLst/>
                          <a:latin typeface="Helvetica" pitchFamily="2" charset="0"/>
                        </a:rPr>
                        <a:t>  </a:t>
                      </a:r>
                    </a:p>
                  </a:txBody>
                  <a:tcPr marL="9525" marR="9525" marT="9525" marB="0" anchor="ctr">
                    <a:lnL>
                      <a:noFill/>
                    </a:lnL>
                    <a:lnR w="12700" cap="flat" cmpd="sng" algn="ctr">
                      <a:solidFill>
                        <a:schemeClr val="tx1">
                          <a:lumMod val="50000"/>
                          <a:lumOff val="50000"/>
                        </a:schemeClr>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81BEF5"/>
                    </a:solidFill>
                  </a:tcPr>
                </a:tc>
                <a:extLst>
                  <a:ext uri="{0D108BD9-81ED-4DB2-BD59-A6C34878D82A}">
                    <a16:rowId xmlns:a16="http://schemas.microsoft.com/office/drawing/2014/main" val="21661112"/>
                  </a:ext>
                </a:extLst>
              </a:tr>
            </a:tbl>
          </a:graphicData>
        </a:graphic>
      </p:graphicFrame>
      <p:grpSp>
        <p:nvGrpSpPr>
          <p:cNvPr id="272" name="Group 271">
            <a:extLst>
              <a:ext uri="{FF2B5EF4-FFF2-40B4-BE49-F238E27FC236}">
                <a16:creationId xmlns:a16="http://schemas.microsoft.com/office/drawing/2014/main" id="{D045A4FB-02EE-8F6C-D656-D081C996B96B}"/>
              </a:ext>
            </a:extLst>
          </p:cNvPr>
          <p:cNvGrpSpPr/>
          <p:nvPr/>
        </p:nvGrpSpPr>
        <p:grpSpPr>
          <a:xfrm>
            <a:off x="562097" y="1487453"/>
            <a:ext cx="6565959" cy="4370023"/>
            <a:chOff x="562097" y="1487453"/>
            <a:chExt cx="6565959" cy="4370023"/>
          </a:xfrm>
        </p:grpSpPr>
        <p:grpSp>
          <p:nvGrpSpPr>
            <p:cNvPr id="6" name="Group 5">
              <a:extLst>
                <a:ext uri="{FF2B5EF4-FFF2-40B4-BE49-F238E27FC236}">
                  <a16:creationId xmlns:a16="http://schemas.microsoft.com/office/drawing/2014/main" id="{8311A3AD-FB82-CF64-A698-E5CC1A410456}"/>
                </a:ext>
              </a:extLst>
            </p:cNvPr>
            <p:cNvGrpSpPr/>
            <p:nvPr/>
          </p:nvGrpSpPr>
          <p:grpSpPr>
            <a:xfrm>
              <a:off x="1242641" y="1844882"/>
              <a:ext cx="5885415" cy="4012594"/>
              <a:chOff x="-453015" y="2643627"/>
              <a:chExt cx="5885415" cy="4012594"/>
            </a:xfrm>
          </p:grpSpPr>
          <p:grpSp>
            <p:nvGrpSpPr>
              <p:cNvPr id="7" name="Group 6">
                <a:extLst>
                  <a:ext uri="{FF2B5EF4-FFF2-40B4-BE49-F238E27FC236}">
                    <a16:creationId xmlns:a16="http://schemas.microsoft.com/office/drawing/2014/main" id="{E279E23E-A914-D17E-8EE8-CE74D59704AF}"/>
                  </a:ext>
                </a:extLst>
              </p:cNvPr>
              <p:cNvGrpSpPr/>
              <p:nvPr/>
            </p:nvGrpSpPr>
            <p:grpSpPr>
              <a:xfrm>
                <a:off x="-440535" y="4626487"/>
                <a:ext cx="2776303" cy="635603"/>
                <a:chOff x="1305393" y="2443108"/>
                <a:chExt cx="2776303" cy="635603"/>
              </a:xfrm>
            </p:grpSpPr>
            <p:grpSp>
              <p:nvGrpSpPr>
                <p:cNvPr id="219" name="Group 218">
                  <a:extLst>
                    <a:ext uri="{FF2B5EF4-FFF2-40B4-BE49-F238E27FC236}">
                      <a16:creationId xmlns:a16="http://schemas.microsoft.com/office/drawing/2014/main" id="{317E1F87-F0FE-4CF9-0BAD-2A208486304D}"/>
                    </a:ext>
                  </a:extLst>
                </p:cNvPr>
                <p:cNvGrpSpPr/>
                <p:nvPr/>
              </p:nvGrpSpPr>
              <p:grpSpPr>
                <a:xfrm>
                  <a:off x="1758377" y="2443108"/>
                  <a:ext cx="2182337" cy="378317"/>
                  <a:chOff x="3700279" y="1074892"/>
                  <a:chExt cx="4868836" cy="844038"/>
                </a:xfrm>
              </p:grpSpPr>
              <p:grpSp>
                <p:nvGrpSpPr>
                  <p:cNvPr id="236" name="Group 235">
                    <a:extLst>
                      <a:ext uri="{FF2B5EF4-FFF2-40B4-BE49-F238E27FC236}">
                        <a16:creationId xmlns:a16="http://schemas.microsoft.com/office/drawing/2014/main" id="{97F028B4-9572-2ABE-D0CE-2104F1DB3DB4}"/>
                      </a:ext>
                    </a:extLst>
                  </p:cNvPr>
                  <p:cNvGrpSpPr/>
                  <p:nvPr/>
                </p:nvGrpSpPr>
                <p:grpSpPr>
                  <a:xfrm>
                    <a:off x="3700279" y="1074892"/>
                    <a:ext cx="4436402" cy="844038"/>
                    <a:chOff x="3383758" y="1411104"/>
                    <a:chExt cx="4436402" cy="844038"/>
                  </a:xfrm>
                </p:grpSpPr>
                <p:sp>
                  <p:nvSpPr>
                    <p:cNvPr id="257" name="Can 256">
                      <a:extLst>
                        <a:ext uri="{FF2B5EF4-FFF2-40B4-BE49-F238E27FC236}">
                          <a16:creationId xmlns:a16="http://schemas.microsoft.com/office/drawing/2014/main" id="{7C06C587-EC10-E70C-F94D-834221C8AB6A}"/>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8" name="Can 257">
                      <a:extLst>
                        <a:ext uri="{FF2B5EF4-FFF2-40B4-BE49-F238E27FC236}">
                          <a16:creationId xmlns:a16="http://schemas.microsoft.com/office/drawing/2014/main" id="{69B0CB1F-388E-5FEB-622A-3795F31DF24B}"/>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37" name="Group 236">
                    <a:extLst>
                      <a:ext uri="{FF2B5EF4-FFF2-40B4-BE49-F238E27FC236}">
                        <a16:creationId xmlns:a16="http://schemas.microsoft.com/office/drawing/2014/main" id="{846B89EA-7558-937C-D336-3F175651F9BE}"/>
                      </a:ext>
                    </a:extLst>
                  </p:cNvPr>
                  <p:cNvGrpSpPr/>
                  <p:nvPr/>
                </p:nvGrpSpPr>
                <p:grpSpPr>
                  <a:xfrm>
                    <a:off x="3840613" y="1209258"/>
                    <a:ext cx="4728502" cy="574041"/>
                    <a:chOff x="3840613" y="1209258"/>
                    <a:chExt cx="4728502" cy="574041"/>
                  </a:xfrm>
                </p:grpSpPr>
                <p:grpSp>
                  <p:nvGrpSpPr>
                    <p:cNvPr id="238" name="Group 237">
                      <a:extLst>
                        <a:ext uri="{FF2B5EF4-FFF2-40B4-BE49-F238E27FC236}">
                          <a16:creationId xmlns:a16="http://schemas.microsoft.com/office/drawing/2014/main" id="{A9818E38-0CC9-B19C-562F-96881A5AB2D2}"/>
                        </a:ext>
                      </a:extLst>
                    </p:cNvPr>
                    <p:cNvGrpSpPr/>
                    <p:nvPr/>
                  </p:nvGrpSpPr>
                  <p:grpSpPr>
                    <a:xfrm>
                      <a:off x="3840613" y="1209259"/>
                      <a:ext cx="790514" cy="574040"/>
                      <a:chOff x="3550428" y="2992776"/>
                      <a:chExt cx="790514" cy="574040"/>
                    </a:xfrm>
                  </p:grpSpPr>
                  <p:sp>
                    <p:nvSpPr>
                      <p:cNvPr id="255" name="Can 254">
                        <a:extLst>
                          <a:ext uri="{FF2B5EF4-FFF2-40B4-BE49-F238E27FC236}">
                            <a16:creationId xmlns:a16="http://schemas.microsoft.com/office/drawing/2014/main" id="{E377C3EA-FD38-5355-46E0-A968CED26A1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6" name="Can 255">
                        <a:extLst>
                          <a:ext uri="{FF2B5EF4-FFF2-40B4-BE49-F238E27FC236}">
                            <a16:creationId xmlns:a16="http://schemas.microsoft.com/office/drawing/2014/main" id="{A7CBE0D5-DF66-3A92-A5CB-C0E88ADB0096}"/>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39" name="Group 238">
                      <a:extLst>
                        <a:ext uri="{FF2B5EF4-FFF2-40B4-BE49-F238E27FC236}">
                          <a16:creationId xmlns:a16="http://schemas.microsoft.com/office/drawing/2014/main" id="{7F6270BC-05FE-8BF4-A9CC-08F17C69DBB4}"/>
                        </a:ext>
                      </a:extLst>
                    </p:cNvPr>
                    <p:cNvGrpSpPr/>
                    <p:nvPr/>
                  </p:nvGrpSpPr>
                  <p:grpSpPr>
                    <a:xfrm>
                      <a:off x="4526764" y="1209259"/>
                      <a:ext cx="790514" cy="574040"/>
                      <a:chOff x="2697480" y="2936240"/>
                      <a:chExt cx="790514" cy="574040"/>
                    </a:xfrm>
                  </p:grpSpPr>
                  <p:sp>
                    <p:nvSpPr>
                      <p:cNvPr id="253" name="Can 252">
                        <a:extLst>
                          <a:ext uri="{FF2B5EF4-FFF2-40B4-BE49-F238E27FC236}">
                            <a16:creationId xmlns:a16="http://schemas.microsoft.com/office/drawing/2014/main" id="{6215F99C-D17F-2C50-91BA-24F75BBCA140}"/>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4" name="Can 253">
                        <a:extLst>
                          <a:ext uri="{FF2B5EF4-FFF2-40B4-BE49-F238E27FC236}">
                            <a16:creationId xmlns:a16="http://schemas.microsoft.com/office/drawing/2014/main" id="{EFC9ABE9-2272-EE24-2BE3-3253896CD229}"/>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40" name="Group 239">
                      <a:extLst>
                        <a:ext uri="{FF2B5EF4-FFF2-40B4-BE49-F238E27FC236}">
                          <a16:creationId xmlns:a16="http://schemas.microsoft.com/office/drawing/2014/main" id="{7C9BA5AB-D3F0-24FD-2535-6F63E8EB5D15}"/>
                        </a:ext>
                      </a:extLst>
                    </p:cNvPr>
                    <p:cNvGrpSpPr/>
                    <p:nvPr/>
                  </p:nvGrpSpPr>
                  <p:grpSpPr>
                    <a:xfrm>
                      <a:off x="5212915" y="1209259"/>
                      <a:ext cx="790514" cy="574040"/>
                      <a:chOff x="3550428" y="2992776"/>
                      <a:chExt cx="790514" cy="574040"/>
                    </a:xfrm>
                  </p:grpSpPr>
                  <p:sp>
                    <p:nvSpPr>
                      <p:cNvPr id="251" name="Can 250">
                        <a:extLst>
                          <a:ext uri="{FF2B5EF4-FFF2-40B4-BE49-F238E27FC236}">
                            <a16:creationId xmlns:a16="http://schemas.microsoft.com/office/drawing/2014/main" id="{0E6D6B8A-1608-E843-97D9-B963BA08103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2" name="Can 251">
                        <a:extLst>
                          <a:ext uri="{FF2B5EF4-FFF2-40B4-BE49-F238E27FC236}">
                            <a16:creationId xmlns:a16="http://schemas.microsoft.com/office/drawing/2014/main" id="{2F0C82FD-1DF7-62C7-0E71-E0814F1E7E98}"/>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41" name="Group 240">
                      <a:extLst>
                        <a:ext uri="{FF2B5EF4-FFF2-40B4-BE49-F238E27FC236}">
                          <a16:creationId xmlns:a16="http://schemas.microsoft.com/office/drawing/2014/main" id="{260B4AC6-FD41-647E-0143-05E1594561A2}"/>
                        </a:ext>
                      </a:extLst>
                    </p:cNvPr>
                    <p:cNvGrpSpPr/>
                    <p:nvPr/>
                  </p:nvGrpSpPr>
                  <p:grpSpPr>
                    <a:xfrm>
                      <a:off x="5899066" y="1209259"/>
                      <a:ext cx="790514" cy="574040"/>
                      <a:chOff x="3550428" y="2992776"/>
                      <a:chExt cx="790514" cy="574040"/>
                    </a:xfrm>
                  </p:grpSpPr>
                  <p:sp>
                    <p:nvSpPr>
                      <p:cNvPr id="249" name="Can 248">
                        <a:extLst>
                          <a:ext uri="{FF2B5EF4-FFF2-40B4-BE49-F238E27FC236}">
                            <a16:creationId xmlns:a16="http://schemas.microsoft.com/office/drawing/2014/main" id="{D7665F5C-B392-01F6-5F28-8C9AE4D495FA}"/>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Can 249">
                        <a:extLst>
                          <a:ext uri="{FF2B5EF4-FFF2-40B4-BE49-F238E27FC236}">
                            <a16:creationId xmlns:a16="http://schemas.microsoft.com/office/drawing/2014/main" id="{9ED1FEFD-A11E-9C97-A511-F2C358F5281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42" name="Group 241">
                      <a:extLst>
                        <a:ext uri="{FF2B5EF4-FFF2-40B4-BE49-F238E27FC236}">
                          <a16:creationId xmlns:a16="http://schemas.microsoft.com/office/drawing/2014/main" id="{85E6BFE6-E10A-1103-715A-949EC79F402E}"/>
                        </a:ext>
                      </a:extLst>
                    </p:cNvPr>
                    <p:cNvGrpSpPr/>
                    <p:nvPr/>
                  </p:nvGrpSpPr>
                  <p:grpSpPr>
                    <a:xfrm>
                      <a:off x="6585218" y="1209258"/>
                      <a:ext cx="790512" cy="574040"/>
                      <a:chOff x="2697481" y="2936239"/>
                      <a:chExt cx="790512" cy="574040"/>
                    </a:xfrm>
                  </p:grpSpPr>
                  <p:sp>
                    <p:nvSpPr>
                      <p:cNvPr id="247" name="Can 246">
                        <a:extLst>
                          <a:ext uri="{FF2B5EF4-FFF2-40B4-BE49-F238E27FC236}">
                            <a16:creationId xmlns:a16="http://schemas.microsoft.com/office/drawing/2014/main" id="{444EA1AC-677F-9FDF-8EDF-5D6015E0A245}"/>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Can 247">
                        <a:extLst>
                          <a:ext uri="{FF2B5EF4-FFF2-40B4-BE49-F238E27FC236}">
                            <a16:creationId xmlns:a16="http://schemas.microsoft.com/office/drawing/2014/main" id="{E5FAB3C1-6F3E-0785-8FA3-384999316FCA}"/>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43" name="Group 242">
                      <a:extLst>
                        <a:ext uri="{FF2B5EF4-FFF2-40B4-BE49-F238E27FC236}">
                          <a16:creationId xmlns:a16="http://schemas.microsoft.com/office/drawing/2014/main" id="{A38757FA-BFF1-EDFC-B9C1-0B2B99E9729A}"/>
                        </a:ext>
                      </a:extLst>
                    </p:cNvPr>
                    <p:cNvGrpSpPr/>
                    <p:nvPr/>
                  </p:nvGrpSpPr>
                  <p:grpSpPr>
                    <a:xfrm>
                      <a:off x="7271370" y="1209258"/>
                      <a:ext cx="790513" cy="574041"/>
                      <a:chOff x="3550429" y="2992775"/>
                      <a:chExt cx="790513" cy="574041"/>
                    </a:xfrm>
                  </p:grpSpPr>
                  <p:sp>
                    <p:nvSpPr>
                      <p:cNvPr id="245" name="Can 244">
                        <a:extLst>
                          <a:ext uri="{FF2B5EF4-FFF2-40B4-BE49-F238E27FC236}">
                            <a16:creationId xmlns:a16="http://schemas.microsoft.com/office/drawing/2014/main" id="{BBF95F23-E4F1-1D91-ABE7-FE51D4AE8232}"/>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Can 245">
                        <a:extLst>
                          <a:ext uri="{FF2B5EF4-FFF2-40B4-BE49-F238E27FC236}">
                            <a16:creationId xmlns:a16="http://schemas.microsoft.com/office/drawing/2014/main" id="{82B79C37-EDE9-E713-8641-6E2A24675FA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244" name="Straight Arrow Connector 243">
                      <a:extLst>
                        <a:ext uri="{FF2B5EF4-FFF2-40B4-BE49-F238E27FC236}">
                          <a16:creationId xmlns:a16="http://schemas.microsoft.com/office/drawing/2014/main" id="{D4D5EBCA-2CD4-DE02-716C-BA455062B3D8}"/>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cxnSp>
              <p:nvCxnSpPr>
                <p:cNvPr id="220" name="Elbow Connector 219">
                  <a:extLst>
                    <a:ext uri="{FF2B5EF4-FFF2-40B4-BE49-F238E27FC236}">
                      <a16:creationId xmlns:a16="http://schemas.microsoft.com/office/drawing/2014/main" id="{20DDAE39-CC8D-77DB-74C4-39495A6EA73F}"/>
                    </a:ext>
                  </a:extLst>
                </p:cNvPr>
                <p:cNvCxnSpPr>
                  <a:cxnSpLocks/>
                </p:cNvCxnSpPr>
                <p:nvPr/>
              </p:nvCxnSpPr>
              <p:spPr>
                <a:xfrm rot="16200000" flipH="1">
                  <a:off x="3948833" y="2752970"/>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nvGrpSpPr>
                <p:cNvPr id="221" name="Group 220">
                  <a:extLst>
                    <a:ext uri="{FF2B5EF4-FFF2-40B4-BE49-F238E27FC236}">
                      <a16:creationId xmlns:a16="http://schemas.microsoft.com/office/drawing/2014/main" id="{D8CDD148-3D97-BF87-1F57-F8B3486336C3}"/>
                    </a:ext>
                  </a:extLst>
                </p:cNvPr>
                <p:cNvGrpSpPr/>
                <p:nvPr/>
              </p:nvGrpSpPr>
              <p:grpSpPr>
                <a:xfrm>
                  <a:off x="1305393" y="2587751"/>
                  <a:ext cx="2736864" cy="490960"/>
                  <a:chOff x="1465598" y="2221482"/>
                  <a:chExt cx="2736864" cy="490960"/>
                </a:xfrm>
              </p:grpSpPr>
              <p:grpSp>
                <p:nvGrpSpPr>
                  <p:cNvPr id="222" name="Group 221">
                    <a:extLst>
                      <a:ext uri="{FF2B5EF4-FFF2-40B4-BE49-F238E27FC236}">
                        <a16:creationId xmlns:a16="http://schemas.microsoft.com/office/drawing/2014/main" id="{8A74B154-50BF-D239-2409-C02AEA23666D}"/>
                      </a:ext>
                    </a:extLst>
                  </p:cNvPr>
                  <p:cNvGrpSpPr/>
                  <p:nvPr/>
                </p:nvGrpSpPr>
                <p:grpSpPr>
                  <a:xfrm>
                    <a:off x="1465598" y="2221482"/>
                    <a:ext cx="2736864" cy="172370"/>
                    <a:chOff x="1500350" y="6218709"/>
                    <a:chExt cx="2736864" cy="172370"/>
                  </a:xfrm>
                </p:grpSpPr>
                <p:cxnSp>
                  <p:nvCxnSpPr>
                    <p:cNvPr id="232" name="Straight Arrow Connector 231">
                      <a:extLst>
                        <a:ext uri="{FF2B5EF4-FFF2-40B4-BE49-F238E27FC236}">
                          <a16:creationId xmlns:a16="http://schemas.microsoft.com/office/drawing/2014/main" id="{74A2CA39-7F04-92FF-4976-FA220D638CD7}"/>
                        </a:ext>
                      </a:extLst>
                    </p:cNvPr>
                    <p:cNvCxnSpPr>
                      <a:cxnSpLocks/>
                    </p:cNvCxnSpPr>
                    <p:nvPr/>
                  </p:nvCxnSpPr>
                  <p:spPr>
                    <a:xfrm>
                      <a:off x="3919171" y="6390048"/>
                      <a:ext cx="318043" cy="1031"/>
                    </a:xfrm>
                    <a:prstGeom prst="straightConnector1">
                      <a:avLst/>
                    </a:prstGeom>
                    <a:noFill/>
                    <a:ln w="38100" cap="flat" cmpd="sng" algn="ctr">
                      <a:solidFill>
                        <a:srgbClr val="FF0000"/>
                      </a:solidFill>
                      <a:prstDash val="solid"/>
                      <a:miter lim="800000"/>
                      <a:headEnd type="none" w="med" len="med"/>
                      <a:tailEnd type="none" w="med" len="med"/>
                    </a:ln>
                    <a:effectLst/>
                  </p:spPr>
                </p:cxnSp>
                <p:grpSp>
                  <p:nvGrpSpPr>
                    <p:cNvPr id="233" name="Group 232">
                      <a:extLst>
                        <a:ext uri="{FF2B5EF4-FFF2-40B4-BE49-F238E27FC236}">
                          <a16:creationId xmlns:a16="http://schemas.microsoft.com/office/drawing/2014/main" id="{2D47099E-9495-FA30-5F29-BE41C9856543}"/>
                        </a:ext>
                      </a:extLst>
                    </p:cNvPr>
                    <p:cNvGrpSpPr/>
                    <p:nvPr/>
                  </p:nvGrpSpPr>
                  <p:grpSpPr>
                    <a:xfrm>
                      <a:off x="1500350" y="6218709"/>
                      <a:ext cx="458545" cy="137160"/>
                      <a:chOff x="1533328" y="274956"/>
                      <a:chExt cx="458545" cy="137160"/>
                    </a:xfrm>
                  </p:grpSpPr>
                  <p:sp>
                    <p:nvSpPr>
                      <p:cNvPr id="234" name="Freeform 233">
                        <a:extLst>
                          <a:ext uri="{FF2B5EF4-FFF2-40B4-BE49-F238E27FC236}">
                            <a16:creationId xmlns:a16="http://schemas.microsoft.com/office/drawing/2014/main" id="{4D2FF792-7618-99BF-9178-AEFCCF47DC88}"/>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35" name="Straight Arrow Connector 234">
                        <a:extLst>
                          <a:ext uri="{FF2B5EF4-FFF2-40B4-BE49-F238E27FC236}">
                            <a16:creationId xmlns:a16="http://schemas.microsoft.com/office/drawing/2014/main" id="{D0F5FEC8-1132-9501-0A8F-C06F826DD0F7}"/>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cxnSp>
                <p:nvCxnSpPr>
                  <p:cNvPr id="223" name="Straight Connector 222">
                    <a:extLst>
                      <a:ext uri="{FF2B5EF4-FFF2-40B4-BE49-F238E27FC236}">
                        <a16:creationId xmlns:a16="http://schemas.microsoft.com/office/drawing/2014/main" id="{CF727392-B125-2EE4-3F11-8BFB5FAACF28}"/>
                      </a:ext>
                    </a:extLst>
                  </p:cNvPr>
                  <p:cNvCxnSpPr>
                    <a:cxnSpLocks/>
                  </p:cNvCxnSpPr>
                  <p:nvPr/>
                </p:nvCxnSpPr>
                <p:spPr>
                  <a:xfrm flipH="1">
                    <a:off x="1737446" y="2614350"/>
                    <a:ext cx="2378804"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224" name="Straight Connector 223">
                    <a:extLst>
                      <a:ext uri="{FF2B5EF4-FFF2-40B4-BE49-F238E27FC236}">
                        <a16:creationId xmlns:a16="http://schemas.microsoft.com/office/drawing/2014/main" id="{F72A8C61-B8AE-6429-ACD8-7AA7FDDED147}"/>
                      </a:ext>
                    </a:extLst>
                  </p:cNvPr>
                  <p:cNvCxnSpPr>
                    <a:cxnSpLocks/>
                  </p:cNvCxnSpPr>
                  <p:nvPr/>
                </p:nvCxnSpPr>
                <p:spPr>
                  <a:xfrm>
                    <a:off x="4099884" y="2438400"/>
                    <a:ext cx="0" cy="19253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25" name="Straight Connector 224">
                    <a:extLst>
                      <a:ext uri="{FF2B5EF4-FFF2-40B4-BE49-F238E27FC236}">
                        <a16:creationId xmlns:a16="http://schemas.microsoft.com/office/drawing/2014/main" id="{A245A3E2-5E86-69D5-44EF-54E9E697F9F0}"/>
                      </a:ext>
                    </a:extLst>
                  </p:cNvPr>
                  <p:cNvCxnSpPr>
                    <a:cxnSpLocks/>
                  </p:cNvCxnSpPr>
                  <p:nvPr/>
                </p:nvCxnSpPr>
                <p:spPr>
                  <a:xfrm>
                    <a:off x="1756891" y="2284965"/>
                    <a:ext cx="0" cy="329291"/>
                  </a:xfrm>
                  <a:prstGeom prst="line">
                    <a:avLst/>
                  </a:prstGeom>
                  <a:noFill/>
                  <a:ln w="38100" cap="flat" cmpd="sng" algn="ctr">
                    <a:solidFill>
                      <a:srgbClr val="FF0000"/>
                    </a:solidFill>
                    <a:prstDash val="solid"/>
                    <a:miter lim="800000"/>
                    <a:headEnd type="triangle" w="med" len="med"/>
                    <a:tailEnd type="none" w="med" len="med"/>
                  </a:ln>
                  <a:effectLst/>
                </p:spPr>
              </p:cxnSp>
              <p:sp>
                <p:nvSpPr>
                  <p:cNvPr id="226" name="Freeform 225">
                    <a:extLst>
                      <a:ext uri="{FF2B5EF4-FFF2-40B4-BE49-F238E27FC236}">
                        <a16:creationId xmlns:a16="http://schemas.microsoft.com/office/drawing/2014/main" id="{DEDDCEE4-426D-C382-E1D6-67F9A93AAA7D}"/>
                      </a:ext>
                    </a:extLst>
                  </p:cNvPr>
                  <p:cNvSpPr>
                    <a:spLocks noChangeAspect="1"/>
                  </p:cNvSpPr>
                  <p:nvPr/>
                </p:nvSpPr>
                <p:spPr>
                  <a:xfrm flipH="1">
                    <a:off x="2196885" y="2575282"/>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27" name="Group 226">
                    <a:extLst>
                      <a:ext uri="{FF2B5EF4-FFF2-40B4-BE49-F238E27FC236}">
                        <a16:creationId xmlns:a16="http://schemas.microsoft.com/office/drawing/2014/main" id="{920ECFA2-D158-A2C6-168E-CF4D73754DB9}"/>
                      </a:ext>
                    </a:extLst>
                  </p:cNvPr>
                  <p:cNvGrpSpPr/>
                  <p:nvPr/>
                </p:nvGrpSpPr>
                <p:grpSpPr>
                  <a:xfrm>
                    <a:off x="4013968" y="2348132"/>
                    <a:ext cx="182880" cy="144820"/>
                    <a:chOff x="4019984" y="2348132"/>
                    <a:chExt cx="182880" cy="144820"/>
                  </a:xfrm>
                </p:grpSpPr>
                <p:sp>
                  <p:nvSpPr>
                    <p:cNvPr id="228" name="Triangle 227">
                      <a:extLst>
                        <a:ext uri="{FF2B5EF4-FFF2-40B4-BE49-F238E27FC236}">
                          <a16:creationId xmlns:a16="http://schemas.microsoft.com/office/drawing/2014/main" id="{CE5B9383-E431-DD1C-8F14-5AD7D0B1D117}"/>
                        </a:ext>
                      </a:extLst>
                    </p:cNvPr>
                    <p:cNvSpPr/>
                    <p:nvPr/>
                  </p:nvSpPr>
                  <p:spPr>
                    <a:xfrm flipH="1">
                      <a:off x="4062052" y="2395015"/>
                      <a:ext cx="91439" cy="97937"/>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29" name="Group 228">
                      <a:extLst>
                        <a:ext uri="{FF2B5EF4-FFF2-40B4-BE49-F238E27FC236}">
                          <a16:creationId xmlns:a16="http://schemas.microsoft.com/office/drawing/2014/main" id="{3C4A8533-0BB6-2F94-EE3C-DCF2C7E0BD8F}"/>
                        </a:ext>
                      </a:extLst>
                    </p:cNvPr>
                    <p:cNvGrpSpPr>
                      <a:grpSpLocks/>
                    </p:cNvGrpSpPr>
                    <p:nvPr/>
                  </p:nvGrpSpPr>
                  <p:grpSpPr>
                    <a:xfrm rot="10800000" flipV="1">
                      <a:off x="4019984" y="2348132"/>
                      <a:ext cx="182880" cy="97050"/>
                      <a:chOff x="3929956" y="1734566"/>
                      <a:chExt cx="221973" cy="126166"/>
                    </a:xfrm>
                  </p:grpSpPr>
                  <p:sp>
                    <p:nvSpPr>
                      <p:cNvPr id="230" name="Triangle 229">
                        <a:extLst>
                          <a:ext uri="{FF2B5EF4-FFF2-40B4-BE49-F238E27FC236}">
                            <a16:creationId xmlns:a16="http://schemas.microsoft.com/office/drawing/2014/main" id="{85A2CDE7-10EC-A844-98A9-D197C4F1329B}"/>
                          </a:ext>
                        </a:extLst>
                      </p:cNvPr>
                      <p:cNvSpPr/>
                      <p:nvPr/>
                    </p:nvSpPr>
                    <p:spPr>
                      <a:xfrm rot="16200000">
                        <a:off x="4033057" y="1741860"/>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1" name="Triangle 230">
                        <a:extLst>
                          <a:ext uri="{FF2B5EF4-FFF2-40B4-BE49-F238E27FC236}">
                            <a16:creationId xmlns:a16="http://schemas.microsoft.com/office/drawing/2014/main" id="{BA31D536-7370-AE4A-81B4-2C1202F2A31C}"/>
                          </a:ext>
                        </a:extLst>
                      </p:cNvPr>
                      <p:cNvSpPr/>
                      <p:nvPr/>
                    </p:nvSpPr>
                    <p:spPr>
                      <a:xfrm rot="5400000" flipH="1">
                        <a:off x="3929956" y="1734566"/>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grpSp>
          <p:grpSp>
            <p:nvGrpSpPr>
              <p:cNvPr id="8" name="Group 7">
                <a:extLst>
                  <a:ext uri="{FF2B5EF4-FFF2-40B4-BE49-F238E27FC236}">
                    <a16:creationId xmlns:a16="http://schemas.microsoft.com/office/drawing/2014/main" id="{2B4BF693-E31A-8796-72F8-5F366A73D244}"/>
                  </a:ext>
                </a:extLst>
              </p:cNvPr>
              <p:cNvGrpSpPr/>
              <p:nvPr/>
            </p:nvGrpSpPr>
            <p:grpSpPr>
              <a:xfrm>
                <a:off x="-434796" y="2643627"/>
                <a:ext cx="2634257" cy="457660"/>
                <a:chOff x="1318881" y="661358"/>
                <a:chExt cx="2634257" cy="457660"/>
              </a:xfrm>
            </p:grpSpPr>
            <p:grpSp>
              <p:nvGrpSpPr>
                <p:cNvPr id="190" name="Group 189">
                  <a:extLst>
                    <a:ext uri="{FF2B5EF4-FFF2-40B4-BE49-F238E27FC236}">
                      <a16:creationId xmlns:a16="http://schemas.microsoft.com/office/drawing/2014/main" id="{BD3E5280-64FF-DBA7-C268-C95D013624E7}"/>
                    </a:ext>
                  </a:extLst>
                </p:cNvPr>
                <p:cNvGrpSpPr/>
                <p:nvPr/>
              </p:nvGrpSpPr>
              <p:grpSpPr>
                <a:xfrm>
                  <a:off x="1318881" y="661358"/>
                  <a:ext cx="2634257" cy="378317"/>
                  <a:chOff x="1533328" y="137126"/>
                  <a:chExt cx="2634257" cy="378317"/>
                </a:xfrm>
              </p:grpSpPr>
              <p:grpSp>
                <p:nvGrpSpPr>
                  <p:cNvPr id="192" name="Group 191">
                    <a:extLst>
                      <a:ext uri="{FF2B5EF4-FFF2-40B4-BE49-F238E27FC236}">
                        <a16:creationId xmlns:a16="http://schemas.microsoft.com/office/drawing/2014/main" id="{560DEC3B-81D0-963C-3BF3-94FFB9D90F93}"/>
                      </a:ext>
                    </a:extLst>
                  </p:cNvPr>
                  <p:cNvGrpSpPr/>
                  <p:nvPr/>
                </p:nvGrpSpPr>
                <p:grpSpPr>
                  <a:xfrm>
                    <a:off x="1985247" y="137126"/>
                    <a:ext cx="2182338" cy="378317"/>
                    <a:chOff x="3700279" y="1074892"/>
                    <a:chExt cx="4868836" cy="844038"/>
                  </a:xfrm>
                </p:grpSpPr>
                <p:grpSp>
                  <p:nvGrpSpPr>
                    <p:cNvPr id="196" name="Group 195">
                      <a:extLst>
                        <a:ext uri="{FF2B5EF4-FFF2-40B4-BE49-F238E27FC236}">
                          <a16:creationId xmlns:a16="http://schemas.microsoft.com/office/drawing/2014/main" id="{253F79FA-0F14-83E0-99E8-3BA7A0EA62A8}"/>
                        </a:ext>
                      </a:extLst>
                    </p:cNvPr>
                    <p:cNvGrpSpPr/>
                    <p:nvPr/>
                  </p:nvGrpSpPr>
                  <p:grpSpPr>
                    <a:xfrm>
                      <a:off x="3700279" y="1074892"/>
                      <a:ext cx="4436402" cy="844038"/>
                      <a:chOff x="3383758" y="1411104"/>
                      <a:chExt cx="4436402" cy="844038"/>
                    </a:xfrm>
                  </p:grpSpPr>
                  <p:sp>
                    <p:nvSpPr>
                      <p:cNvPr id="217" name="Can 216">
                        <a:extLst>
                          <a:ext uri="{FF2B5EF4-FFF2-40B4-BE49-F238E27FC236}">
                            <a16:creationId xmlns:a16="http://schemas.microsoft.com/office/drawing/2014/main" id="{00F2F536-386F-9480-4E20-ACA62BF49738}"/>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Can 217">
                        <a:extLst>
                          <a:ext uri="{FF2B5EF4-FFF2-40B4-BE49-F238E27FC236}">
                            <a16:creationId xmlns:a16="http://schemas.microsoft.com/office/drawing/2014/main" id="{7405C676-5C33-4F04-4DCD-D9FE62B330CD}"/>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7" name="Group 196">
                      <a:extLst>
                        <a:ext uri="{FF2B5EF4-FFF2-40B4-BE49-F238E27FC236}">
                          <a16:creationId xmlns:a16="http://schemas.microsoft.com/office/drawing/2014/main" id="{E34E138A-6924-4FBA-3937-57667E4E54E0}"/>
                        </a:ext>
                      </a:extLst>
                    </p:cNvPr>
                    <p:cNvGrpSpPr/>
                    <p:nvPr/>
                  </p:nvGrpSpPr>
                  <p:grpSpPr>
                    <a:xfrm>
                      <a:off x="3840613" y="1209258"/>
                      <a:ext cx="4728502" cy="574041"/>
                      <a:chOff x="3840613" y="1209258"/>
                      <a:chExt cx="4728502" cy="574041"/>
                    </a:xfrm>
                  </p:grpSpPr>
                  <p:grpSp>
                    <p:nvGrpSpPr>
                      <p:cNvPr id="198" name="Group 197">
                        <a:extLst>
                          <a:ext uri="{FF2B5EF4-FFF2-40B4-BE49-F238E27FC236}">
                            <a16:creationId xmlns:a16="http://schemas.microsoft.com/office/drawing/2014/main" id="{3C949386-CC3D-D1DB-4912-A66327DBB1CD}"/>
                          </a:ext>
                        </a:extLst>
                      </p:cNvPr>
                      <p:cNvGrpSpPr/>
                      <p:nvPr/>
                    </p:nvGrpSpPr>
                    <p:grpSpPr>
                      <a:xfrm>
                        <a:off x="3840613" y="1209259"/>
                        <a:ext cx="790514" cy="574040"/>
                        <a:chOff x="3550428" y="2992776"/>
                        <a:chExt cx="790514" cy="574040"/>
                      </a:xfrm>
                    </p:grpSpPr>
                    <p:sp>
                      <p:nvSpPr>
                        <p:cNvPr id="215" name="Can 214">
                          <a:extLst>
                            <a:ext uri="{FF2B5EF4-FFF2-40B4-BE49-F238E27FC236}">
                              <a16:creationId xmlns:a16="http://schemas.microsoft.com/office/drawing/2014/main" id="{BD4BE0CE-F78E-1DE3-1534-59704E3B965A}"/>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6" name="Can 215">
                          <a:extLst>
                            <a:ext uri="{FF2B5EF4-FFF2-40B4-BE49-F238E27FC236}">
                              <a16:creationId xmlns:a16="http://schemas.microsoft.com/office/drawing/2014/main" id="{D81B61BB-BD05-2254-FD8F-9646AC6A01C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9" name="Group 198">
                        <a:extLst>
                          <a:ext uri="{FF2B5EF4-FFF2-40B4-BE49-F238E27FC236}">
                            <a16:creationId xmlns:a16="http://schemas.microsoft.com/office/drawing/2014/main" id="{BB25CF02-23AE-1BE3-EEA4-4D16B4FE468F}"/>
                          </a:ext>
                        </a:extLst>
                      </p:cNvPr>
                      <p:cNvGrpSpPr/>
                      <p:nvPr/>
                    </p:nvGrpSpPr>
                    <p:grpSpPr>
                      <a:xfrm>
                        <a:off x="4526764" y="1209259"/>
                        <a:ext cx="790514" cy="574040"/>
                        <a:chOff x="2697480" y="2936240"/>
                        <a:chExt cx="790514" cy="574040"/>
                      </a:xfrm>
                    </p:grpSpPr>
                    <p:sp>
                      <p:nvSpPr>
                        <p:cNvPr id="213" name="Can 212">
                          <a:extLst>
                            <a:ext uri="{FF2B5EF4-FFF2-40B4-BE49-F238E27FC236}">
                              <a16:creationId xmlns:a16="http://schemas.microsoft.com/office/drawing/2014/main" id="{9B1ADFFE-DE61-E65E-1CD6-F6023F759199}"/>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Can 213">
                          <a:extLst>
                            <a:ext uri="{FF2B5EF4-FFF2-40B4-BE49-F238E27FC236}">
                              <a16:creationId xmlns:a16="http://schemas.microsoft.com/office/drawing/2014/main" id="{2584F261-0636-5B66-3983-6BC9DE42EEF4}"/>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00" name="Group 199">
                        <a:extLst>
                          <a:ext uri="{FF2B5EF4-FFF2-40B4-BE49-F238E27FC236}">
                            <a16:creationId xmlns:a16="http://schemas.microsoft.com/office/drawing/2014/main" id="{41877259-414C-A7E2-0766-05C071265B7F}"/>
                          </a:ext>
                        </a:extLst>
                      </p:cNvPr>
                      <p:cNvGrpSpPr/>
                      <p:nvPr/>
                    </p:nvGrpSpPr>
                    <p:grpSpPr>
                      <a:xfrm>
                        <a:off x="5212915" y="1209259"/>
                        <a:ext cx="790514" cy="574040"/>
                        <a:chOff x="3550428" y="2992776"/>
                        <a:chExt cx="790514" cy="574040"/>
                      </a:xfrm>
                    </p:grpSpPr>
                    <p:sp>
                      <p:nvSpPr>
                        <p:cNvPr id="211" name="Can 210">
                          <a:extLst>
                            <a:ext uri="{FF2B5EF4-FFF2-40B4-BE49-F238E27FC236}">
                              <a16:creationId xmlns:a16="http://schemas.microsoft.com/office/drawing/2014/main" id="{C28942E7-39AC-6369-F88B-D5F050DDC81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2" name="Can 211">
                          <a:extLst>
                            <a:ext uri="{FF2B5EF4-FFF2-40B4-BE49-F238E27FC236}">
                              <a16:creationId xmlns:a16="http://schemas.microsoft.com/office/drawing/2014/main" id="{93A8F55A-0C2D-8063-1A26-532792D7DAF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4342B040-51E7-2B6D-47A4-3D96E12FD228}"/>
                          </a:ext>
                        </a:extLst>
                      </p:cNvPr>
                      <p:cNvGrpSpPr/>
                      <p:nvPr/>
                    </p:nvGrpSpPr>
                    <p:grpSpPr>
                      <a:xfrm>
                        <a:off x="5899066" y="1209259"/>
                        <a:ext cx="790514" cy="574040"/>
                        <a:chOff x="3550428" y="2992776"/>
                        <a:chExt cx="790514" cy="574040"/>
                      </a:xfrm>
                    </p:grpSpPr>
                    <p:sp>
                      <p:nvSpPr>
                        <p:cNvPr id="209" name="Can 208">
                          <a:extLst>
                            <a:ext uri="{FF2B5EF4-FFF2-40B4-BE49-F238E27FC236}">
                              <a16:creationId xmlns:a16="http://schemas.microsoft.com/office/drawing/2014/main" id="{3786E4B4-30BB-C3D0-E9CF-214AAFD19CE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Can 209">
                          <a:extLst>
                            <a:ext uri="{FF2B5EF4-FFF2-40B4-BE49-F238E27FC236}">
                              <a16:creationId xmlns:a16="http://schemas.microsoft.com/office/drawing/2014/main" id="{42F314C2-0432-195D-BCA2-275291981F9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02" name="Group 201">
                        <a:extLst>
                          <a:ext uri="{FF2B5EF4-FFF2-40B4-BE49-F238E27FC236}">
                            <a16:creationId xmlns:a16="http://schemas.microsoft.com/office/drawing/2014/main" id="{061A09B8-0F41-298F-5D95-FC2B887E933D}"/>
                          </a:ext>
                        </a:extLst>
                      </p:cNvPr>
                      <p:cNvGrpSpPr/>
                      <p:nvPr/>
                    </p:nvGrpSpPr>
                    <p:grpSpPr>
                      <a:xfrm>
                        <a:off x="6585218" y="1209258"/>
                        <a:ext cx="790512" cy="574040"/>
                        <a:chOff x="2697481" y="2936239"/>
                        <a:chExt cx="790512" cy="574040"/>
                      </a:xfrm>
                    </p:grpSpPr>
                    <p:sp>
                      <p:nvSpPr>
                        <p:cNvPr id="207" name="Can 206">
                          <a:extLst>
                            <a:ext uri="{FF2B5EF4-FFF2-40B4-BE49-F238E27FC236}">
                              <a16:creationId xmlns:a16="http://schemas.microsoft.com/office/drawing/2014/main" id="{B5B21264-9F26-B53A-56F0-C2F4498E394B}"/>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Can 207">
                          <a:extLst>
                            <a:ext uri="{FF2B5EF4-FFF2-40B4-BE49-F238E27FC236}">
                              <a16:creationId xmlns:a16="http://schemas.microsoft.com/office/drawing/2014/main" id="{90863ED7-1A74-79F7-281D-1C068C8C5058}"/>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03" name="Group 202">
                        <a:extLst>
                          <a:ext uri="{FF2B5EF4-FFF2-40B4-BE49-F238E27FC236}">
                            <a16:creationId xmlns:a16="http://schemas.microsoft.com/office/drawing/2014/main" id="{BDA55434-B8B6-F327-EB8F-682A03BA7230}"/>
                          </a:ext>
                        </a:extLst>
                      </p:cNvPr>
                      <p:cNvGrpSpPr/>
                      <p:nvPr/>
                    </p:nvGrpSpPr>
                    <p:grpSpPr>
                      <a:xfrm>
                        <a:off x="7271370" y="1209258"/>
                        <a:ext cx="790512" cy="574040"/>
                        <a:chOff x="3550429" y="2992775"/>
                        <a:chExt cx="790512" cy="574040"/>
                      </a:xfrm>
                    </p:grpSpPr>
                    <p:sp>
                      <p:nvSpPr>
                        <p:cNvPr id="205" name="Can 204">
                          <a:extLst>
                            <a:ext uri="{FF2B5EF4-FFF2-40B4-BE49-F238E27FC236}">
                              <a16:creationId xmlns:a16="http://schemas.microsoft.com/office/drawing/2014/main" id="{1D032C0D-46FF-CE59-C47E-3604F76D29B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Can 205">
                          <a:extLst>
                            <a:ext uri="{FF2B5EF4-FFF2-40B4-BE49-F238E27FC236}">
                              <a16:creationId xmlns:a16="http://schemas.microsoft.com/office/drawing/2014/main" id="{EA1B58FD-CC91-C12A-F5AE-C337601419BC}"/>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204" name="Straight Arrow Connector 203">
                        <a:extLst>
                          <a:ext uri="{FF2B5EF4-FFF2-40B4-BE49-F238E27FC236}">
                            <a16:creationId xmlns:a16="http://schemas.microsoft.com/office/drawing/2014/main" id="{FEE1F94A-97B1-DC97-8CDC-3DD55EBE970C}"/>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nvGrpSpPr>
                  <p:cNvPr id="193" name="Group 192">
                    <a:extLst>
                      <a:ext uri="{FF2B5EF4-FFF2-40B4-BE49-F238E27FC236}">
                        <a16:creationId xmlns:a16="http://schemas.microsoft.com/office/drawing/2014/main" id="{85B2814E-433C-A720-B953-BB74BA38F230}"/>
                      </a:ext>
                    </a:extLst>
                  </p:cNvPr>
                  <p:cNvGrpSpPr/>
                  <p:nvPr/>
                </p:nvGrpSpPr>
                <p:grpSpPr>
                  <a:xfrm>
                    <a:off x="1533328" y="274956"/>
                    <a:ext cx="458545" cy="137160"/>
                    <a:chOff x="1533328" y="274956"/>
                    <a:chExt cx="458545" cy="137160"/>
                  </a:xfrm>
                </p:grpSpPr>
                <p:sp>
                  <p:nvSpPr>
                    <p:cNvPr id="194" name="Freeform 193">
                      <a:extLst>
                        <a:ext uri="{FF2B5EF4-FFF2-40B4-BE49-F238E27FC236}">
                          <a16:creationId xmlns:a16="http://schemas.microsoft.com/office/drawing/2014/main" id="{C445FC5F-8965-5D54-4B8C-A3A97B0F6543}"/>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95" name="Straight Arrow Connector 194">
                      <a:extLst>
                        <a:ext uri="{FF2B5EF4-FFF2-40B4-BE49-F238E27FC236}">
                          <a16:creationId xmlns:a16="http://schemas.microsoft.com/office/drawing/2014/main" id="{4ADDBAF6-8ACE-AAF6-A867-B8E5DB6C5CD5}"/>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cxnSp>
              <p:nvCxnSpPr>
                <p:cNvPr id="191" name="Elbow Connector 190">
                  <a:extLst>
                    <a:ext uri="{FF2B5EF4-FFF2-40B4-BE49-F238E27FC236}">
                      <a16:creationId xmlns:a16="http://schemas.microsoft.com/office/drawing/2014/main" id="{A53D5C88-4E2B-1487-65B7-EA2EFB8BE029}"/>
                    </a:ext>
                  </a:extLst>
                </p:cNvPr>
                <p:cNvCxnSpPr>
                  <a:cxnSpLocks/>
                </p:cNvCxnSpPr>
                <p:nvPr/>
              </p:nvCxnSpPr>
              <p:spPr>
                <a:xfrm rot="16200000" flipH="1">
                  <a:off x="3712064" y="986154"/>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9" name="Group 8">
                <a:extLst>
                  <a:ext uri="{FF2B5EF4-FFF2-40B4-BE49-F238E27FC236}">
                    <a16:creationId xmlns:a16="http://schemas.microsoft.com/office/drawing/2014/main" id="{317A7865-DDD5-63A8-F6E3-5D596389A0E9}"/>
                  </a:ext>
                </a:extLst>
              </p:cNvPr>
              <p:cNvGrpSpPr/>
              <p:nvPr/>
            </p:nvGrpSpPr>
            <p:grpSpPr>
              <a:xfrm>
                <a:off x="-449801" y="3968571"/>
                <a:ext cx="2648182" cy="450834"/>
                <a:chOff x="1296127" y="1874131"/>
                <a:chExt cx="2648182" cy="450834"/>
              </a:xfrm>
            </p:grpSpPr>
            <p:grpSp>
              <p:nvGrpSpPr>
                <p:cNvPr id="161" name="Group 160">
                  <a:extLst>
                    <a:ext uri="{FF2B5EF4-FFF2-40B4-BE49-F238E27FC236}">
                      <a16:creationId xmlns:a16="http://schemas.microsoft.com/office/drawing/2014/main" id="{E149D146-7EA1-3F72-CFCC-2EB1551FB7DF}"/>
                    </a:ext>
                  </a:extLst>
                </p:cNvPr>
                <p:cNvGrpSpPr/>
                <p:nvPr/>
              </p:nvGrpSpPr>
              <p:grpSpPr>
                <a:xfrm>
                  <a:off x="1296127" y="1874131"/>
                  <a:ext cx="2648182" cy="378316"/>
                  <a:chOff x="1524021" y="2515489"/>
                  <a:chExt cx="2648182" cy="378316"/>
                </a:xfrm>
              </p:grpSpPr>
              <p:grpSp>
                <p:nvGrpSpPr>
                  <p:cNvPr id="163" name="Group 162">
                    <a:extLst>
                      <a:ext uri="{FF2B5EF4-FFF2-40B4-BE49-F238E27FC236}">
                        <a16:creationId xmlns:a16="http://schemas.microsoft.com/office/drawing/2014/main" id="{C29D8513-1133-5524-7E4B-AED402B00165}"/>
                      </a:ext>
                    </a:extLst>
                  </p:cNvPr>
                  <p:cNvGrpSpPr/>
                  <p:nvPr/>
                </p:nvGrpSpPr>
                <p:grpSpPr>
                  <a:xfrm>
                    <a:off x="1524021" y="2659843"/>
                    <a:ext cx="458545" cy="137160"/>
                    <a:chOff x="1533328" y="274956"/>
                    <a:chExt cx="458545" cy="137160"/>
                  </a:xfrm>
                </p:grpSpPr>
                <p:sp>
                  <p:nvSpPr>
                    <p:cNvPr id="188" name="Freeform 187">
                      <a:extLst>
                        <a:ext uri="{FF2B5EF4-FFF2-40B4-BE49-F238E27FC236}">
                          <a16:creationId xmlns:a16="http://schemas.microsoft.com/office/drawing/2014/main" id="{2A651474-6E6B-9A7A-F427-09C8BD125CA8}"/>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89" name="Straight Arrow Connector 188">
                      <a:extLst>
                        <a:ext uri="{FF2B5EF4-FFF2-40B4-BE49-F238E27FC236}">
                          <a16:creationId xmlns:a16="http://schemas.microsoft.com/office/drawing/2014/main" id="{67CAB45C-1A22-B999-1FF9-5B41A2B85478}"/>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164" name="Group 163">
                    <a:extLst>
                      <a:ext uri="{FF2B5EF4-FFF2-40B4-BE49-F238E27FC236}">
                        <a16:creationId xmlns:a16="http://schemas.microsoft.com/office/drawing/2014/main" id="{E0A969C1-2FD2-F3F8-62FB-5BF562AA24E0}"/>
                      </a:ext>
                    </a:extLst>
                  </p:cNvPr>
                  <p:cNvGrpSpPr/>
                  <p:nvPr/>
                </p:nvGrpSpPr>
                <p:grpSpPr>
                  <a:xfrm>
                    <a:off x="1989865" y="2515489"/>
                    <a:ext cx="2182338" cy="378316"/>
                    <a:chOff x="3700279" y="1074892"/>
                    <a:chExt cx="4868836" cy="844038"/>
                  </a:xfrm>
                </p:grpSpPr>
                <p:grpSp>
                  <p:nvGrpSpPr>
                    <p:cNvPr id="165" name="Group 164">
                      <a:extLst>
                        <a:ext uri="{FF2B5EF4-FFF2-40B4-BE49-F238E27FC236}">
                          <a16:creationId xmlns:a16="http://schemas.microsoft.com/office/drawing/2014/main" id="{18DD0195-090D-72F6-13D6-C422E4B3BF54}"/>
                        </a:ext>
                      </a:extLst>
                    </p:cNvPr>
                    <p:cNvGrpSpPr/>
                    <p:nvPr/>
                  </p:nvGrpSpPr>
                  <p:grpSpPr>
                    <a:xfrm>
                      <a:off x="3700279" y="1074892"/>
                      <a:ext cx="4436402" cy="844038"/>
                      <a:chOff x="3383758" y="1411104"/>
                      <a:chExt cx="4436402" cy="844038"/>
                    </a:xfrm>
                  </p:grpSpPr>
                  <p:sp>
                    <p:nvSpPr>
                      <p:cNvPr id="186" name="Can 185">
                        <a:extLst>
                          <a:ext uri="{FF2B5EF4-FFF2-40B4-BE49-F238E27FC236}">
                            <a16:creationId xmlns:a16="http://schemas.microsoft.com/office/drawing/2014/main" id="{3DBAC767-C32D-D7D1-F6D3-21C161FEF303}"/>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Can 186">
                        <a:extLst>
                          <a:ext uri="{FF2B5EF4-FFF2-40B4-BE49-F238E27FC236}">
                            <a16:creationId xmlns:a16="http://schemas.microsoft.com/office/drawing/2014/main" id="{FC6A40A5-A385-5FFA-25A5-B4A568CD41C9}"/>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6" name="Group 165">
                      <a:extLst>
                        <a:ext uri="{FF2B5EF4-FFF2-40B4-BE49-F238E27FC236}">
                          <a16:creationId xmlns:a16="http://schemas.microsoft.com/office/drawing/2014/main" id="{C40D6A12-E95D-E682-7618-D60556F5EB2E}"/>
                        </a:ext>
                      </a:extLst>
                    </p:cNvPr>
                    <p:cNvGrpSpPr/>
                    <p:nvPr/>
                  </p:nvGrpSpPr>
                  <p:grpSpPr>
                    <a:xfrm>
                      <a:off x="3840613" y="1209258"/>
                      <a:ext cx="4728502" cy="574041"/>
                      <a:chOff x="3840613" y="1209258"/>
                      <a:chExt cx="4728502" cy="574041"/>
                    </a:xfrm>
                  </p:grpSpPr>
                  <p:grpSp>
                    <p:nvGrpSpPr>
                      <p:cNvPr id="167" name="Group 166">
                        <a:extLst>
                          <a:ext uri="{FF2B5EF4-FFF2-40B4-BE49-F238E27FC236}">
                            <a16:creationId xmlns:a16="http://schemas.microsoft.com/office/drawing/2014/main" id="{EAC442D1-50F7-C395-C268-532F0422D262}"/>
                          </a:ext>
                        </a:extLst>
                      </p:cNvPr>
                      <p:cNvGrpSpPr/>
                      <p:nvPr/>
                    </p:nvGrpSpPr>
                    <p:grpSpPr>
                      <a:xfrm>
                        <a:off x="3840613" y="1209259"/>
                        <a:ext cx="790514" cy="574040"/>
                        <a:chOff x="3550428" y="2992776"/>
                        <a:chExt cx="790514" cy="574040"/>
                      </a:xfrm>
                    </p:grpSpPr>
                    <p:sp>
                      <p:nvSpPr>
                        <p:cNvPr id="184" name="Can 183">
                          <a:extLst>
                            <a:ext uri="{FF2B5EF4-FFF2-40B4-BE49-F238E27FC236}">
                              <a16:creationId xmlns:a16="http://schemas.microsoft.com/office/drawing/2014/main" id="{B05C1124-6B16-B83D-306C-016A88DE302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Can 184">
                          <a:extLst>
                            <a:ext uri="{FF2B5EF4-FFF2-40B4-BE49-F238E27FC236}">
                              <a16:creationId xmlns:a16="http://schemas.microsoft.com/office/drawing/2014/main" id="{1560A013-6C63-99F9-45E6-3B9B5C44CC8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8" name="Group 167">
                        <a:extLst>
                          <a:ext uri="{FF2B5EF4-FFF2-40B4-BE49-F238E27FC236}">
                            <a16:creationId xmlns:a16="http://schemas.microsoft.com/office/drawing/2014/main" id="{F1A1BA1B-795C-3877-3BD2-AFF626181B9E}"/>
                          </a:ext>
                        </a:extLst>
                      </p:cNvPr>
                      <p:cNvGrpSpPr/>
                      <p:nvPr/>
                    </p:nvGrpSpPr>
                    <p:grpSpPr>
                      <a:xfrm>
                        <a:off x="4526764" y="1209259"/>
                        <a:ext cx="790514" cy="574040"/>
                        <a:chOff x="2697480" y="2936240"/>
                        <a:chExt cx="790514" cy="574040"/>
                      </a:xfrm>
                    </p:grpSpPr>
                    <p:sp>
                      <p:nvSpPr>
                        <p:cNvPr id="182" name="Can 181">
                          <a:extLst>
                            <a:ext uri="{FF2B5EF4-FFF2-40B4-BE49-F238E27FC236}">
                              <a16:creationId xmlns:a16="http://schemas.microsoft.com/office/drawing/2014/main" id="{7435510D-3E18-3005-B3B0-0C9639F1CE98}"/>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Can 182">
                          <a:extLst>
                            <a:ext uri="{FF2B5EF4-FFF2-40B4-BE49-F238E27FC236}">
                              <a16:creationId xmlns:a16="http://schemas.microsoft.com/office/drawing/2014/main" id="{6A0C44A1-FB24-5A41-A1C4-09AD34E4D249}"/>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9" name="Group 168">
                        <a:extLst>
                          <a:ext uri="{FF2B5EF4-FFF2-40B4-BE49-F238E27FC236}">
                            <a16:creationId xmlns:a16="http://schemas.microsoft.com/office/drawing/2014/main" id="{835938B5-5425-BBD1-EC8B-8980214BD085}"/>
                          </a:ext>
                        </a:extLst>
                      </p:cNvPr>
                      <p:cNvGrpSpPr/>
                      <p:nvPr/>
                    </p:nvGrpSpPr>
                    <p:grpSpPr>
                      <a:xfrm>
                        <a:off x="5212915" y="1209259"/>
                        <a:ext cx="790514" cy="574040"/>
                        <a:chOff x="3550428" y="2992776"/>
                        <a:chExt cx="790514" cy="574040"/>
                      </a:xfrm>
                    </p:grpSpPr>
                    <p:sp>
                      <p:nvSpPr>
                        <p:cNvPr id="180" name="Can 179">
                          <a:extLst>
                            <a:ext uri="{FF2B5EF4-FFF2-40B4-BE49-F238E27FC236}">
                              <a16:creationId xmlns:a16="http://schemas.microsoft.com/office/drawing/2014/main" id="{04B73DAF-2DCC-3BD9-5D46-76C05F7DC73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Can 180">
                          <a:extLst>
                            <a:ext uri="{FF2B5EF4-FFF2-40B4-BE49-F238E27FC236}">
                              <a16:creationId xmlns:a16="http://schemas.microsoft.com/office/drawing/2014/main" id="{53C237D2-001C-2EF8-9E5E-AD20F0BD9F6F}"/>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70" name="Group 169">
                        <a:extLst>
                          <a:ext uri="{FF2B5EF4-FFF2-40B4-BE49-F238E27FC236}">
                            <a16:creationId xmlns:a16="http://schemas.microsoft.com/office/drawing/2014/main" id="{BE0C2511-05B3-0A89-4057-98BEECF8D107}"/>
                          </a:ext>
                        </a:extLst>
                      </p:cNvPr>
                      <p:cNvGrpSpPr/>
                      <p:nvPr/>
                    </p:nvGrpSpPr>
                    <p:grpSpPr>
                      <a:xfrm>
                        <a:off x="5899066" y="1209259"/>
                        <a:ext cx="790514" cy="574040"/>
                        <a:chOff x="3550428" y="2992776"/>
                        <a:chExt cx="790514" cy="574040"/>
                      </a:xfrm>
                    </p:grpSpPr>
                    <p:sp>
                      <p:nvSpPr>
                        <p:cNvPr id="178" name="Can 177">
                          <a:extLst>
                            <a:ext uri="{FF2B5EF4-FFF2-40B4-BE49-F238E27FC236}">
                              <a16:creationId xmlns:a16="http://schemas.microsoft.com/office/drawing/2014/main" id="{BD960AEC-733F-9977-8BFF-2AF9B707C582}"/>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Can 178">
                          <a:extLst>
                            <a:ext uri="{FF2B5EF4-FFF2-40B4-BE49-F238E27FC236}">
                              <a16:creationId xmlns:a16="http://schemas.microsoft.com/office/drawing/2014/main" id="{B09C6D36-E47D-724C-1332-70C9F2019DA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71" name="Group 170">
                        <a:extLst>
                          <a:ext uri="{FF2B5EF4-FFF2-40B4-BE49-F238E27FC236}">
                            <a16:creationId xmlns:a16="http://schemas.microsoft.com/office/drawing/2014/main" id="{26431947-8A4F-048A-3BC9-4B964A28CD9C}"/>
                          </a:ext>
                        </a:extLst>
                      </p:cNvPr>
                      <p:cNvGrpSpPr/>
                      <p:nvPr/>
                    </p:nvGrpSpPr>
                    <p:grpSpPr>
                      <a:xfrm>
                        <a:off x="6585218" y="1209258"/>
                        <a:ext cx="790512" cy="574040"/>
                        <a:chOff x="2697481" y="2936239"/>
                        <a:chExt cx="790512" cy="574040"/>
                      </a:xfrm>
                    </p:grpSpPr>
                    <p:sp>
                      <p:nvSpPr>
                        <p:cNvPr id="176" name="Can 175">
                          <a:extLst>
                            <a:ext uri="{FF2B5EF4-FFF2-40B4-BE49-F238E27FC236}">
                              <a16:creationId xmlns:a16="http://schemas.microsoft.com/office/drawing/2014/main" id="{F1E2BB22-09C8-82DB-B6CA-07919F791A98}"/>
                            </a:ext>
                          </a:extLst>
                        </p:cNvPr>
                        <p:cNvSpPr/>
                        <p:nvPr/>
                      </p:nvSpPr>
                      <p:spPr>
                        <a:xfrm rot="5400000">
                          <a:off x="2763520" y="2870200"/>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Can 176">
                          <a:extLst>
                            <a:ext uri="{FF2B5EF4-FFF2-40B4-BE49-F238E27FC236}">
                              <a16:creationId xmlns:a16="http://schemas.microsoft.com/office/drawing/2014/main" id="{9D795C69-8AAB-2C97-E3FC-0FC29D33EB82}"/>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72" name="Group 171">
                        <a:extLst>
                          <a:ext uri="{FF2B5EF4-FFF2-40B4-BE49-F238E27FC236}">
                            <a16:creationId xmlns:a16="http://schemas.microsoft.com/office/drawing/2014/main" id="{5A6729EA-62F8-FC7D-A853-DAE6C2893B6A}"/>
                          </a:ext>
                        </a:extLst>
                      </p:cNvPr>
                      <p:cNvGrpSpPr/>
                      <p:nvPr/>
                    </p:nvGrpSpPr>
                    <p:grpSpPr>
                      <a:xfrm>
                        <a:off x="7271370" y="1209258"/>
                        <a:ext cx="790512" cy="574040"/>
                        <a:chOff x="3550429" y="2992775"/>
                        <a:chExt cx="790512" cy="574040"/>
                      </a:xfrm>
                    </p:grpSpPr>
                    <p:sp>
                      <p:nvSpPr>
                        <p:cNvPr id="174" name="Can 173">
                          <a:extLst>
                            <a:ext uri="{FF2B5EF4-FFF2-40B4-BE49-F238E27FC236}">
                              <a16:creationId xmlns:a16="http://schemas.microsoft.com/office/drawing/2014/main" id="{87C99A16-7D76-DC38-A54E-601B6A1B6E32}"/>
                            </a:ext>
                          </a:extLst>
                        </p:cNvPr>
                        <p:cNvSpPr/>
                        <p:nvPr/>
                      </p:nvSpPr>
                      <p:spPr>
                        <a:xfrm rot="5400000">
                          <a:off x="3616468" y="2926736"/>
                          <a:ext cx="574040" cy="706120"/>
                        </a:xfrm>
                        <a:prstGeom prst="can">
                          <a:avLst/>
                        </a:prstGeom>
                        <a:solidFill>
                          <a:srgbClr val="156082">
                            <a:alpha val="29804"/>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Can 174">
                          <a:extLst>
                            <a:ext uri="{FF2B5EF4-FFF2-40B4-BE49-F238E27FC236}">
                              <a16:creationId xmlns:a16="http://schemas.microsoft.com/office/drawing/2014/main" id="{EFEFAD86-619E-0F56-AEA7-58A2CEA354C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73" name="Straight Arrow Connector 172">
                        <a:extLst>
                          <a:ext uri="{FF2B5EF4-FFF2-40B4-BE49-F238E27FC236}">
                            <a16:creationId xmlns:a16="http://schemas.microsoft.com/office/drawing/2014/main" id="{6CAE8D92-32C9-B085-85F2-A5BC627069CE}"/>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grpSp>
            <p:cxnSp>
              <p:nvCxnSpPr>
                <p:cNvPr id="162" name="Elbow Connector 161">
                  <a:extLst>
                    <a:ext uri="{FF2B5EF4-FFF2-40B4-BE49-F238E27FC236}">
                      <a16:creationId xmlns:a16="http://schemas.microsoft.com/office/drawing/2014/main" id="{1F8D6115-167B-BAF8-671A-C0EC12A43C91}"/>
                    </a:ext>
                  </a:extLst>
                </p:cNvPr>
                <p:cNvCxnSpPr>
                  <a:cxnSpLocks/>
                </p:cNvCxnSpPr>
                <p:nvPr/>
              </p:nvCxnSpPr>
              <p:spPr>
                <a:xfrm rot="16200000" flipH="1">
                  <a:off x="3728851" y="2192101"/>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10" name="Group 9">
                <a:extLst>
                  <a:ext uri="{FF2B5EF4-FFF2-40B4-BE49-F238E27FC236}">
                    <a16:creationId xmlns:a16="http://schemas.microsoft.com/office/drawing/2014/main" id="{2E99AA69-7AD6-DB25-9665-7EE2C760E5C3}"/>
                  </a:ext>
                </a:extLst>
              </p:cNvPr>
              <p:cNvGrpSpPr/>
              <p:nvPr/>
            </p:nvGrpSpPr>
            <p:grpSpPr>
              <a:xfrm>
                <a:off x="-453015" y="5295096"/>
                <a:ext cx="4402224" cy="600661"/>
                <a:chOff x="1292913" y="3197130"/>
                <a:chExt cx="4402224" cy="600661"/>
              </a:xfrm>
            </p:grpSpPr>
            <p:grpSp>
              <p:nvGrpSpPr>
                <p:cNvPr id="114" name="Group 113">
                  <a:extLst>
                    <a:ext uri="{FF2B5EF4-FFF2-40B4-BE49-F238E27FC236}">
                      <a16:creationId xmlns:a16="http://schemas.microsoft.com/office/drawing/2014/main" id="{88F93445-9ADF-D724-AB47-9ADFA6A295AC}"/>
                    </a:ext>
                  </a:extLst>
                </p:cNvPr>
                <p:cNvGrpSpPr/>
                <p:nvPr/>
              </p:nvGrpSpPr>
              <p:grpSpPr>
                <a:xfrm>
                  <a:off x="1292913" y="3197130"/>
                  <a:ext cx="4402224" cy="530718"/>
                  <a:chOff x="1522858" y="3790434"/>
                  <a:chExt cx="4402224" cy="530718"/>
                </a:xfrm>
              </p:grpSpPr>
              <p:cxnSp>
                <p:nvCxnSpPr>
                  <p:cNvPr id="116" name="Straight Arrow Connector 115">
                    <a:extLst>
                      <a:ext uri="{FF2B5EF4-FFF2-40B4-BE49-F238E27FC236}">
                        <a16:creationId xmlns:a16="http://schemas.microsoft.com/office/drawing/2014/main" id="{3757A67E-5AE3-0B02-118B-9F76DE0E1428}"/>
                      </a:ext>
                    </a:extLst>
                  </p:cNvPr>
                  <p:cNvCxnSpPr>
                    <a:cxnSpLocks/>
                  </p:cNvCxnSpPr>
                  <p:nvPr/>
                </p:nvCxnSpPr>
                <p:spPr>
                  <a:xfrm flipV="1">
                    <a:off x="3926693" y="4110214"/>
                    <a:ext cx="655276" cy="2747"/>
                  </a:xfrm>
                  <a:prstGeom prst="straightConnector1">
                    <a:avLst/>
                  </a:prstGeom>
                  <a:noFill/>
                  <a:ln w="38100" cap="flat" cmpd="sng" algn="ctr">
                    <a:solidFill>
                      <a:srgbClr val="FF0000"/>
                    </a:solidFill>
                    <a:prstDash val="solid"/>
                    <a:miter lim="800000"/>
                    <a:tailEnd type="triangle"/>
                  </a:ln>
                  <a:effectLst/>
                </p:spPr>
              </p:cxnSp>
              <p:cxnSp>
                <p:nvCxnSpPr>
                  <p:cNvPr id="117" name="Straight Arrow Connector 116">
                    <a:extLst>
                      <a:ext uri="{FF2B5EF4-FFF2-40B4-BE49-F238E27FC236}">
                        <a16:creationId xmlns:a16="http://schemas.microsoft.com/office/drawing/2014/main" id="{A5C2629E-171C-64EC-CFDA-43ACEF72EBCD}"/>
                      </a:ext>
                    </a:extLst>
                  </p:cNvPr>
                  <p:cNvCxnSpPr>
                    <a:cxnSpLocks/>
                  </p:cNvCxnSpPr>
                  <p:nvPr/>
                </p:nvCxnSpPr>
                <p:spPr>
                  <a:xfrm>
                    <a:off x="5569355" y="4138186"/>
                    <a:ext cx="355727" cy="0"/>
                  </a:xfrm>
                  <a:prstGeom prst="straightConnector1">
                    <a:avLst/>
                  </a:prstGeom>
                  <a:noFill/>
                  <a:ln w="38100" cap="flat" cmpd="sng" algn="ctr">
                    <a:solidFill>
                      <a:srgbClr val="00B0F0"/>
                    </a:solidFill>
                    <a:prstDash val="solid"/>
                    <a:miter lim="800000"/>
                    <a:tailEnd type="triangle"/>
                  </a:ln>
                  <a:effectLst/>
                </p:spPr>
              </p:cxnSp>
              <p:cxnSp>
                <p:nvCxnSpPr>
                  <p:cNvPr id="118" name="Elbow Connector 117">
                    <a:extLst>
                      <a:ext uri="{FF2B5EF4-FFF2-40B4-BE49-F238E27FC236}">
                        <a16:creationId xmlns:a16="http://schemas.microsoft.com/office/drawing/2014/main" id="{356E0788-FD03-5DBC-5919-F15685F67C21}"/>
                      </a:ext>
                    </a:extLst>
                  </p:cNvPr>
                  <p:cNvCxnSpPr>
                    <a:cxnSpLocks/>
                  </p:cNvCxnSpPr>
                  <p:nvPr/>
                </p:nvCxnSpPr>
                <p:spPr>
                  <a:xfrm>
                    <a:off x="4162187" y="3848285"/>
                    <a:ext cx="1537379" cy="271681"/>
                  </a:xfrm>
                  <a:prstGeom prst="bentConnector3">
                    <a:avLst>
                      <a:gd name="adj1" fmla="val 99713"/>
                    </a:avLst>
                  </a:prstGeom>
                  <a:noFill/>
                  <a:ln w="38100" cap="flat" cmpd="sng" algn="ctr">
                    <a:solidFill>
                      <a:srgbClr val="00B0F0"/>
                    </a:solidFill>
                    <a:prstDash val="solid"/>
                    <a:miter lim="800000"/>
                    <a:tailEnd type="triangle"/>
                  </a:ln>
                  <a:effectLst/>
                </p:spPr>
              </p:cxnSp>
              <p:cxnSp>
                <p:nvCxnSpPr>
                  <p:cNvPr id="119" name="Elbow Connector 118">
                    <a:extLst>
                      <a:ext uri="{FF2B5EF4-FFF2-40B4-BE49-F238E27FC236}">
                        <a16:creationId xmlns:a16="http://schemas.microsoft.com/office/drawing/2014/main" id="{5D13760C-7891-4B8D-E850-557CAD163121}"/>
                      </a:ext>
                    </a:extLst>
                  </p:cNvPr>
                  <p:cNvCxnSpPr>
                    <a:cxnSpLocks/>
                  </p:cNvCxnSpPr>
                  <p:nvPr/>
                </p:nvCxnSpPr>
                <p:spPr>
                  <a:xfrm flipV="1">
                    <a:off x="3933957" y="384620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120" name="Freeform 119">
                    <a:extLst>
                      <a:ext uri="{FF2B5EF4-FFF2-40B4-BE49-F238E27FC236}">
                        <a16:creationId xmlns:a16="http://schemas.microsoft.com/office/drawing/2014/main" id="{D397F74E-3C33-F89E-752F-E0591667C682}"/>
                      </a:ext>
                    </a:extLst>
                  </p:cNvPr>
                  <p:cNvSpPr>
                    <a:spLocks noChangeAspect="1"/>
                  </p:cNvSpPr>
                  <p:nvPr/>
                </p:nvSpPr>
                <p:spPr>
                  <a:xfrm>
                    <a:off x="4152299" y="406438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1" name="Group 120">
                    <a:extLst>
                      <a:ext uri="{FF2B5EF4-FFF2-40B4-BE49-F238E27FC236}">
                        <a16:creationId xmlns:a16="http://schemas.microsoft.com/office/drawing/2014/main" id="{E3C72450-16C0-D630-7633-1B202961EDAC}"/>
                      </a:ext>
                    </a:extLst>
                  </p:cNvPr>
                  <p:cNvGrpSpPr/>
                  <p:nvPr/>
                </p:nvGrpSpPr>
                <p:grpSpPr>
                  <a:xfrm>
                    <a:off x="1522858" y="3929067"/>
                    <a:ext cx="458545" cy="137160"/>
                    <a:chOff x="1533328" y="274956"/>
                    <a:chExt cx="458545" cy="137160"/>
                  </a:xfrm>
                </p:grpSpPr>
                <p:sp>
                  <p:nvSpPr>
                    <p:cNvPr id="159" name="Freeform 158">
                      <a:extLst>
                        <a:ext uri="{FF2B5EF4-FFF2-40B4-BE49-F238E27FC236}">
                          <a16:creationId xmlns:a16="http://schemas.microsoft.com/office/drawing/2014/main" id="{4C50C50C-A22B-992E-7801-B30D0A0684CC}"/>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0" name="Straight Arrow Connector 159">
                      <a:extLst>
                        <a:ext uri="{FF2B5EF4-FFF2-40B4-BE49-F238E27FC236}">
                          <a16:creationId xmlns:a16="http://schemas.microsoft.com/office/drawing/2014/main" id="{E3A8EEA5-286C-EE72-FC38-4B1EB00A350F}"/>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grpSp>
                <p:nvGrpSpPr>
                  <p:cNvPr id="122" name="Group 121">
                    <a:extLst>
                      <a:ext uri="{FF2B5EF4-FFF2-40B4-BE49-F238E27FC236}">
                        <a16:creationId xmlns:a16="http://schemas.microsoft.com/office/drawing/2014/main" id="{060A8E80-474F-FB79-FE9F-8DB0601FC420}"/>
                      </a:ext>
                    </a:extLst>
                  </p:cNvPr>
                  <p:cNvGrpSpPr/>
                  <p:nvPr/>
                </p:nvGrpSpPr>
                <p:grpSpPr>
                  <a:xfrm>
                    <a:off x="1988561" y="3790434"/>
                    <a:ext cx="1988510" cy="378317"/>
                    <a:chOff x="3700279" y="1074892"/>
                    <a:chExt cx="4436402" cy="844038"/>
                  </a:xfrm>
                </p:grpSpPr>
                <p:grpSp>
                  <p:nvGrpSpPr>
                    <p:cNvPr id="137" name="Group 136">
                      <a:extLst>
                        <a:ext uri="{FF2B5EF4-FFF2-40B4-BE49-F238E27FC236}">
                          <a16:creationId xmlns:a16="http://schemas.microsoft.com/office/drawing/2014/main" id="{47D0C2A0-757D-BFA1-0286-8C2F086CB188}"/>
                        </a:ext>
                      </a:extLst>
                    </p:cNvPr>
                    <p:cNvGrpSpPr/>
                    <p:nvPr/>
                  </p:nvGrpSpPr>
                  <p:grpSpPr>
                    <a:xfrm>
                      <a:off x="3700279" y="1074892"/>
                      <a:ext cx="4436402" cy="844038"/>
                      <a:chOff x="3383758" y="1411104"/>
                      <a:chExt cx="4436402" cy="844038"/>
                    </a:xfrm>
                  </p:grpSpPr>
                  <p:sp>
                    <p:nvSpPr>
                      <p:cNvPr id="157" name="Can 156">
                        <a:extLst>
                          <a:ext uri="{FF2B5EF4-FFF2-40B4-BE49-F238E27FC236}">
                            <a16:creationId xmlns:a16="http://schemas.microsoft.com/office/drawing/2014/main" id="{F6560CD6-C17C-3902-3BA2-881ECEAE46D4}"/>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Can 157">
                        <a:extLst>
                          <a:ext uri="{FF2B5EF4-FFF2-40B4-BE49-F238E27FC236}">
                            <a16:creationId xmlns:a16="http://schemas.microsoft.com/office/drawing/2014/main" id="{B85CB2E5-335A-A200-15BA-54674FCA31F1}"/>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8" name="Group 137">
                      <a:extLst>
                        <a:ext uri="{FF2B5EF4-FFF2-40B4-BE49-F238E27FC236}">
                          <a16:creationId xmlns:a16="http://schemas.microsoft.com/office/drawing/2014/main" id="{37F1C7E9-3A05-653D-EAB8-DEA2D31E9851}"/>
                        </a:ext>
                      </a:extLst>
                    </p:cNvPr>
                    <p:cNvGrpSpPr/>
                    <p:nvPr/>
                  </p:nvGrpSpPr>
                  <p:grpSpPr>
                    <a:xfrm>
                      <a:off x="3840613" y="1209258"/>
                      <a:ext cx="4221270" cy="574041"/>
                      <a:chOff x="3840613" y="1209258"/>
                      <a:chExt cx="4221270" cy="574041"/>
                    </a:xfrm>
                  </p:grpSpPr>
                  <p:grpSp>
                    <p:nvGrpSpPr>
                      <p:cNvPr id="139" name="Group 138">
                        <a:extLst>
                          <a:ext uri="{FF2B5EF4-FFF2-40B4-BE49-F238E27FC236}">
                            <a16:creationId xmlns:a16="http://schemas.microsoft.com/office/drawing/2014/main" id="{980A86B1-C8E9-E57F-9E71-A114D41B6D39}"/>
                          </a:ext>
                        </a:extLst>
                      </p:cNvPr>
                      <p:cNvGrpSpPr/>
                      <p:nvPr/>
                    </p:nvGrpSpPr>
                    <p:grpSpPr>
                      <a:xfrm>
                        <a:off x="3840613" y="1209259"/>
                        <a:ext cx="790514" cy="574040"/>
                        <a:chOff x="3550428" y="2992776"/>
                        <a:chExt cx="790514" cy="574040"/>
                      </a:xfrm>
                    </p:grpSpPr>
                    <p:sp>
                      <p:nvSpPr>
                        <p:cNvPr id="155" name="Can 154">
                          <a:extLst>
                            <a:ext uri="{FF2B5EF4-FFF2-40B4-BE49-F238E27FC236}">
                              <a16:creationId xmlns:a16="http://schemas.microsoft.com/office/drawing/2014/main" id="{70C3C8AE-3B47-E023-F210-616CB53DAD07}"/>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Can 155">
                          <a:extLst>
                            <a:ext uri="{FF2B5EF4-FFF2-40B4-BE49-F238E27FC236}">
                              <a16:creationId xmlns:a16="http://schemas.microsoft.com/office/drawing/2014/main" id="{E65386B0-F73D-DC2A-5EEE-AE7EC5F2EEA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0" name="Group 139">
                        <a:extLst>
                          <a:ext uri="{FF2B5EF4-FFF2-40B4-BE49-F238E27FC236}">
                            <a16:creationId xmlns:a16="http://schemas.microsoft.com/office/drawing/2014/main" id="{09B471D1-9E53-1CA0-7A97-E86C52B71763}"/>
                          </a:ext>
                        </a:extLst>
                      </p:cNvPr>
                      <p:cNvGrpSpPr/>
                      <p:nvPr/>
                    </p:nvGrpSpPr>
                    <p:grpSpPr>
                      <a:xfrm>
                        <a:off x="4526764" y="1209259"/>
                        <a:ext cx="790514" cy="574040"/>
                        <a:chOff x="2697480" y="2936240"/>
                        <a:chExt cx="790514" cy="574040"/>
                      </a:xfrm>
                    </p:grpSpPr>
                    <p:sp>
                      <p:nvSpPr>
                        <p:cNvPr id="153" name="Can 152">
                          <a:extLst>
                            <a:ext uri="{FF2B5EF4-FFF2-40B4-BE49-F238E27FC236}">
                              <a16:creationId xmlns:a16="http://schemas.microsoft.com/office/drawing/2014/main" id="{4B833BFE-59F3-FF00-75CA-459B485F3E3F}"/>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Can 153">
                          <a:extLst>
                            <a:ext uri="{FF2B5EF4-FFF2-40B4-BE49-F238E27FC236}">
                              <a16:creationId xmlns:a16="http://schemas.microsoft.com/office/drawing/2014/main" id="{EBFDDC0D-63C1-6EB0-B416-1A39244E9CBF}"/>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1" name="Group 140">
                        <a:extLst>
                          <a:ext uri="{FF2B5EF4-FFF2-40B4-BE49-F238E27FC236}">
                            <a16:creationId xmlns:a16="http://schemas.microsoft.com/office/drawing/2014/main" id="{35CC1847-8AA9-5D6C-AEE9-40A8EAFF76DE}"/>
                          </a:ext>
                        </a:extLst>
                      </p:cNvPr>
                      <p:cNvGrpSpPr/>
                      <p:nvPr/>
                    </p:nvGrpSpPr>
                    <p:grpSpPr>
                      <a:xfrm>
                        <a:off x="5212915" y="1209259"/>
                        <a:ext cx="790514" cy="574040"/>
                        <a:chOff x="3550428" y="2992776"/>
                        <a:chExt cx="790514" cy="574040"/>
                      </a:xfrm>
                    </p:grpSpPr>
                    <p:sp>
                      <p:nvSpPr>
                        <p:cNvPr id="151" name="Can 150">
                          <a:extLst>
                            <a:ext uri="{FF2B5EF4-FFF2-40B4-BE49-F238E27FC236}">
                              <a16:creationId xmlns:a16="http://schemas.microsoft.com/office/drawing/2014/main" id="{F5BDEBE5-1CB9-FC22-E8C6-518588E3E2D9}"/>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Can 151">
                          <a:extLst>
                            <a:ext uri="{FF2B5EF4-FFF2-40B4-BE49-F238E27FC236}">
                              <a16:creationId xmlns:a16="http://schemas.microsoft.com/office/drawing/2014/main" id="{1DFC04D3-FE25-5015-4DAD-31FA6047931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2" name="Group 141">
                        <a:extLst>
                          <a:ext uri="{FF2B5EF4-FFF2-40B4-BE49-F238E27FC236}">
                            <a16:creationId xmlns:a16="http://schemas.microsoft.com/office/drawing/2014/main" id="{DEC84A42-D45F-464E-6D4C-A93253F6A6B5}"/>
                          </a:ext>
                        </a:extLst>
                      </p:cNvPr>
                      <p:cNvGrpSpPr/>
                      <p:nvPr/>
                    </p:nvGrpSpPr>
                    <p:grpSpPr>
                      <a:xfrm>
                        <a:off x="5899066" y="1209259"/>
                        <a:ext cx="790514" cy="574040"/>
                        <a:chOff x="3550428" y="2992776"/>
                        <a:chExt cx="790514" cy="574040"/>
                      </a:xfrm>
                    </p:grpSpPr>
                    <p:sp>
                      <p:nvSpPr>
                        <p:cNvPr id="149" name="Can 148">
                          <a:extLst>
                            <a:ext uri="{FF2B5EF4-FFF2-40B4-BE49-F238E27FC236}">
                              <a16:creationId xmlns:a16="http://schemas.microsoft.com/office/drawing/2014/main" id="{483D5C00-21D7-76A3-D367-FE973F7D414F}"/>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Can 149">
                          <a:extLst>
                            <a:ext uri="{FF2B5EF4-FFF2-40B4-BE49-F238E27FC236}">
                              <a16:creationId xmlns:a16="http://schemas.microsoft.com/office/drawing/2014/main" id="{FE35E1A5-1CC3-D64F-A395-653F1F6CFD1E}"/>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3" name="Group 142">
                        <a:extLst>
                          <a:ext uri="{FF2B5EF4-FFF2-40B4-BE49-F238E27FC236}">
                            <a16:creationId xmlns:a16="http://schemas.microsoft.com/office/drawing/2014/main" id="{E763473C-7F5C-BA52-FAC0-D41A36FD94CA}"/>
                          </a:ext>
                        </a:extLst>
                      </p:cNvPr>
                      <p:cNvGrpSpPr/>
                      <p:nvPr/>
                    </p:nvGrpSpPr>
                    <p:grpSpPr>
                      <a:xfrm>
                        <a:off x="6585218" y="1209258"/>
                        <a:ext cx="790512" cy="574040"/>
                        <a:chOff x="2697481" y="2936239"/>
                        <a:chExt cx="790512" cy="574040"/>
                      </a:xfrm>
                    </p:grpSpPr>
                    <p:sp>
                      <p:nvSpPr>
                        <p:cNvPr id="147" name="Can 146">
                          <a:extLst>
                            <a:ext uri="{FF2B5EF4-FFF2-40B4-BE49-F238E27FC236}">
                              <a16:creationId xmlns:a16="http://schemas.microsoft.com/office/drawing/2014/main" id="{8C150730-7E64-21D9-28CA-C064A180BC05}"/>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Can 147">
                          <a:extLst>
                            <a:ext uri="{FF2B5EF4-FFF2-40B4-BE49-F238E27FC236}">
                              <a16:creationId xmlns:a16="http://schemas.microsoft.com/office/drawing/2014/main" id="{36A0D12D-745C-63E0-28D9-D65B719C6C1E}"/>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4" name="Group 143">
                        <a:extLst>
                          <a:ext uri="{FF2B5EF4-FFF2-40B4-BE49-F238E27FC236}">
                            <a16:creationId xmlns:a16="http://schemas.microsoft.com/office/drawing/2014/main" id="{93939CE8-B11B-D74C-957E-B613491373E4}"/>
                          </a:ext>
                        </a:extLst>
                      </p:cNvPr>
                      <p:cNvGrpSpPr/>
                      <p:nvPr/>
                    </p:nvGrpSpPr>
                    <p:grpSpPr>
                      <a:xfrm>
                        <a:off x="7271370" y="1209258"/>
                        <a:ext cx="790513" cy="574041"/>
                        <a:chOff x="3550429" y="2992775"/>
                        <a:chExt cx="790513" cy="574041"/>
                      </a:xfrm>
                    </p:grpSpPr>
                    <p:sp>
                      <p:nvSpPr>
                        <p:cNvPr id="145" name="Can 144">
                          <a:extLst>
                            <a:ext uri="{FF2B5EF4-FFF2-40B4-BE49-F238E27FC236}">
                              <a16:creationId xmlns:a16="http://schemas.microsoft.com/office/drawing/2014/main" id="{22395AD2-A26A-7B4D-6DBB-0F6BA14A5F71}"/>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Can 145">
                          <a:extLst>
                            <a:ext uri="{FF2B5EF4-FFF2-40B4-BE49-F238E27FC236}">
                              <a16:creationId xmlns:a16="http://schemas.microsoft.com/office/drawing/2014/main" id="{8473EBE4-9033-AA32-D27F-D39A598C3EE1}"/>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23" name="Group 122">
                    <a:extLst>
                      <a:ext uri="{FF2B5EF4-FFF2-40B4-BE49-F238E27FC236}">
                        <a16:creationId xmlns:a16="http://schemas.microsoft.com/office/drawing/2014/main" id="{64A470FB-4446-9D6A-738A-A476243CBFEB}"/>
                      </a:ext>
                    </a:extLst>
                  </p:cNvPr>
                  <p:cNvGrpSpPr/>
                  <p:nvPr/>
                </p:nvGrpSpPr>
                <p:grpSpPr>
                  <a:xfrm>
                    <a:off x="4580701" y="3942835"/>
                    <a:ext cx="1050496" cy="378317"/>
                    <a:chOff x="5793006" y="1074895"/>
                    <a:chExt cx="2343676" cy="844038"/>
                  </a:xfrm>
                </p:grpSpPr>
                <p:grpSp>
                  <p:nvGrpSpPr>
                    <p:cNvPr id="124" name="Group 123">
                      <a:extLst>
                        <a:ext uri="{FF2B5EF4-FFF2-40B4-BE49-F238E27FC236}">
                          <a16:creationId xmlns:a16="http://schemas.microsoft.com/office/drawing/2014/main" id="{BA0254F1-99B0-FA66-D61F-1DF05948190E}"/>
                        </a:ext>
                      </a:extLst>
                    </p:cNvPr>
                    <p:cNvGrpSpPr/>
                    <p:nvPr/>
                  </p:nvGrpSpPr>
                  <p:grpSpPr>
                    <a:xfrm>
                      <a:off x="5793006" y="1074895"/>
                      <a:ext cx="2343676" cy="844038"/>
                      <a:chOff x="5476485" y="1411107"/>
                      <a:chExt cx="2343676" cy="844038"/>
                    </a:xfrm>
                  </p:grpSpPr>
                  <p:sp>
                    <p:nvSpPr>
                      <p:cNvPr id="135" name="Can 134">
                        <a:extLst>
                          <a:ext uri="{FF2B5EF4-FFF2-40B4-BE49-F238E27FC236}">
                            <a16:creationId xmlns:a16="http://schemas.microsoft.com/office/drawing/2014/main" id="{1D18E524-E1EA-3635-D3B5-D02B804852F5}"/>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Can 135">
                        <a:extLst>
                          <a:ext uri="{FF2B5EF4-FFF2-40B4-BE49-F238E27FC236}">
                            <a16:creationId xmlns:a16="http://schemas.microsoft.com/office/drawing/2014/main" id="{4F4FF916-6BB9-E012-481F-7566B177BEB1}"/>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a:extLst>
                        <a:ext uri="{FF2B5EF4-FFF2-40B4-BE49-F238E27FC236}">
                          <a16:creationId xmlns:a16="http://schemas.microsoft.com/office/drawing/2014/main" id="{6082D0F4-E60C-8060-61B6-7AF778E280FC}"/>
                        </a:ext>
                      </a:extLst>
                    </p:cNvPr>
                    <p:cNvGrpSpPr/>
                    <p:nvPr/>
                  </p:nvGrpSpPr>
                  <p:grpSpPr>
                    <a:xfrm>
                      <a:off x="5899067" y="1209258"/>
                      <a:ext cx="2162816" cy="574042"/>
                      <a:chOff x="5899067" y="1209258"/>
                      <a:chExt cx="2162816" cy="574042"/>
                    </a:xfrm>
                  </p:grpSpPr>
                  <p:grpSp>
                    <p:nvGrpSpPr>
                      <p:cNvPr id="126" name="Group 125">
                        <a:extLst>
                          <a:ext uri="{FF2B5EF4-FFF2-40B4-BE49-F238E27FC236}">
                            <a16:creationId xmlns:a16="http://schemas.microsoft.com/office/drawing/2014/main" id="{0EEDA97F-16F5-3ECB-94B6-2BD087F3E5A7}"/>
                          </a:ext>
                        </a:extLst>
                      </p:cNvPr>
                      <p:cNvGrpSpPr/>
                      <p:nvPr/>
                    </p:nvGrpSpPr>
                    <p:grpSpPr>
                      <a:xfrm>
                        <a:off x="5899067" y="1209258"/>
                        <a:ext cx="790512" cy="574040"/>
                        <a:chOff x="3550429" y="2992775"/>
                        <a:chExt cx="790512" cy="574040"/>
                      </a:xfrm>
                    </p:grpSpPr>
                    <p:sp>
                      <p:nvSpPr>
                        <p:cNvPr id="133" name="Can 132">
                          <a:extLst>
                            <a:ext uri="{FF2B5EF4-FFF2-40B4-BE49-F238E27FC236}">
                              <a16:creationId xmlns:a16="http://schemas.microsoft.com/office/drawing/2014/main" id="{70256BDA-4997-182D-27CE-1FBD39F3543B}"/>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Can 133">
                          <a:extLst>
                            <a:ext uri="{FF2B5EF4-FFF2-40B4-BE49-F238E27FC236}">
                              <a16:creationId xmlns:a16="http://schemas.microsoft.com/office/drawing/2014/main" id="{C37A684B-1E0A-455D-DA0C-3AD67F83B62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13EC6A1F-3888-F572-4020-0619B8645F9E}"/>
                          </a:ext>
                        </a:extLst>
                      </p:cNvPr>
                      <p:cNvGrpSpPr/>
                      <p:nvPr/>
                    </p:nvGrpSpPr>
                    <p:grpSpPr>
                      <a:xfrm>
                        <a:off x="6585218" y="1209258"/>
                        <a:ext cx="790511" cy="574042"/>
                        <a:chOff x="2697481" y="2936239"/>
                        <a:chExt cx="790511" cy="574042"/>
                      </a:xfrm>
                    </p:grpSpPr>
                    <p:sp>
                      <p:nvSpPr>
                        <p:cNvPr id="131" name="Can 130">
                          <a:extLst>
                            <a:ext uri="{FF2B5EF4-FFF2-40B4-BE49-F238E27FC236}">
                              <a16:creationId xmlns:a16="http://schemas.microsoft.com/office/drawing/2014/main" id="{F05535A3-8D77-1040-B550-F9EE970EF540}"/>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Can 131">
                          <a:extLst>
                            <a:ext uri="{FF2B5EF4-FFF2-40B4-BE49-F238E27FC236}">
                              <a16:creationId xmlns:a16="http://schemas.microsoft.com/office/drawing/2014/main" id="{AAB19B7A-C66D-8924-A22C-3901C4106102}"/>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8" name="Group 127">
                        <a:extLst>
                          <a:ext uri="{FF2B5EF4-FFF2-40B4-BE49-F238E27FC236}">
                            <a16:creationId xmlns:a16="http://schemas.microsoft.com/office/drawing/2014/main" id="{05602AFA-E076-6C9F-F4FB-C8D89177886D}"/>
                          </a:ext>
                        </a:extLst>
                      </p:cNvPr>
                      <p:cNvGrpSpPr/>
                      <p:nvPr/>
                    </p:nvGrpSpPr>
                    <p:grpSpPr>
                      <a:xfrm>
                        <a:off x="7271370" y="1209258"/>
                        <a:ext cx="790513" cy="574041"/>
                        <a:chOff x="3550429" y="2992775"/>
                        <a:chExt cx="790513" cy="574041"/>
                      </a:xfrm>
                    </p:grpSpPr>
                    <p:sp>
                      <p:nvSpPr>
                        <p:cNvPr id="129" name="Can 128">
                          <a:extLst>
                            <a:ext uri="{FF2B5EF4-FFF2-40B4-BE49-F238E27FC236}">
                              <a16:creationId xmlns:a16="http://schemas.microsoft.com/office/drawing/2014/main" id="{260A134C-B051-44E4-C5D6-7682231AEBF1}"/>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Can 129">
                          <a:extLst>
                            <a:ext uri="{FF2B5EF4-FFF2-40B4-BE49-F238E27FC236}">
                              <a16:creationId xmlns:a16="http://schemas.microsoft.com/office/drawing/2014/main" id="{D64698CE-943A-A6A7-EC36-40AA711F6DE9}"/>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cxnSp>
              <p:nvCxnSpPr>
                <p:cNvPr id="115" name="Elbow Connector 114">
                  <a:extLst>
                    <a:ext uri="{FF2B5EF4-FFF2-40B4-BE49-F238E27FC236}">
                      <a16:creationId xmlns:a16="http://schemas.microsoft.com/office/drawing/2014/main" id="{DA5F1A92-3609-24BD-C111-35393050086B}"/>
                    </a:ext>
                  </a:extLst>
                </p:cNvPr>
                <p:cNvCxnSpPr>
                  <a:cxnSpLocks/>
                </p:cNvCxnSpPr>
                <p:nvPr/>
              </p:nvCxnSpPr>
              <p:spPr>
                <a:xfrm rot="16200000" flipH="1">
                  <a:off x="5382270" y="3664927"/>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11" name="Group 10">
                <a:extLst>
                  <a:ext uri="{FF2B5EF4-FFF2-40B4-BE49-F238E27FC236}">
                    <a16:creationId xmlns:a16="http://schemas.microsoft.com/office/drawing/2014/main" id="{FD0DD1E3-8906-1901-2025-7426869C49EA}"/>
                  </a:ext>
                </a:extLst>
              </p:cNvPr>
              <p:cNvGrpSpPr/>
              <p:nvPr/>
            </p:nvGrpSpPr>
            <p:grpSpPr>
              <a:xfrm>
                <a:off x="-436374" y="5949401"/>
                <a:ext cx="5868774" cy="706820"/>
                <a:chOff x="1309554" y="4506689"/>
                <a:chExt cx="5868774" cy="706820"/>
              </a:xfrm>
            </p:grpSpPr>
            <p:grpSp>
              <p:nvGrpSpPr>
                <p:cNvPr id="50" name="Group 49">
                  <a:extLst>
                    <a:ext uri="{FF2B5EF4-FFF2-40B4-BE49-F238E27FC236}">
                      <a16:creationId xmlns:a16="http://schemas.microsoft.com/office/drawing/2014/main" id="{B9868B8C-1D46-ADB5-13A4-5CE9C96F4354}"/>
                    </a:ext>
                  </a:extLst>
                </p:cNvPr>
                <p:cNvGrpSpPr/>
                <p:nvPr/>
              </p:nvGrpSpPr>
              <p:grpSpPr>
                <a:xfrm>
                  <a:off x="1309554" y="4506689"/>
                  <a:ext cx="5868774" cy="617467"/>
                  <a:chOff x="1516252" y="5028684"/>
                  <a:chExt cx="5868774" cy="617467"/>
                </a:xfrm>
              </p:grpSpPr>
              <p:cxnSp>
                <p:nvCxnSpPr>
                  <p:cNvPr id="52" name="Straight Arrow Connector 51">
                    <a:extLst>
                      <a:ext uri="{FF2B5EF4-FFF2-40B4-BE49-F238E27FC236}">
                        <a16:creationId xmlns:a16="http://schemas.microsoft.com/office/drawing/2014/main" id="{6A0BBD3D-C29C-27EF-B0CF-0BB0F741CF1B}"/>
                      </a:ext>
                    </a:extLst>
                  </p:cNvPr>
                  <p:cNvCxnSpPr>
                    <a:cxnSpLocks/>
                  </p:cNvCxnSpPr>
                  <p:nvPr/>
                </p:nvCxnSpPr>
                <p:spPr>
                  <a:xfrm flipV="1">
                    <a:off x="5556050" y="5484046"/>
                    <a:ext cx="457200" cy="0"/>
                  </a:xfrm>
                  <a:prstGeom prst="straightConnector1">
                    <a:avLst/>
                  </a:prstGeom>
                  <a:noFill/>
                  <a:ln w="38100" cap="flat" cmpd="sng" algn="ctr">
                    <a:solidFill>
                      <a:srgbClr val="FF0000"/>
                    </a:solidFill>
                    <a:prstDash val="solid"/>
                    <a:miter lim="800000"/>
                    <a:tailEnd type="triangle"/>
                  </a:ln>
                  <a:effectLst/>
                </p:spPr>
              </p:cxnSp>
              <p:sp>
                <p:nvSpPr>
                  <p:cNvPr id="53" name="Freeform 52">
                    <a:extLst>
                      <a:ext uri="{FF2B5EF4-FFF2-40B4-BE49-F238E27FC236}">
                        <a16:creationId xmlns:a16="http://schemas.microsoft.com/office/drawing/2014/main" id="{F8E0838B-835F-4235-5143-3A1F3A999AA6}"/>
                      </a:ext>
                    </a:extLst>
                  </p:cNvPr>
                  <p:cNvSpPr>
                    <a:spLocks noChangeAspect="1"/>
                  </p:cNvSpPr>
                  <p:nvPr/>
                </p:nvSpPr>
                <p:spPr>
                  <a:xfrm>
                    <a:off x="5650427" y="5441382"/>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4" name="Group 53">
                    <a:extLst>
                      <a:ext uri="{FF2B5EF4-FFF2-40B4-BE49-F238E27FC236}">
                        <a16:creationId xmlns:a16="http://schemas.microsoft.com/office/drawing/2014/main" id="{72FDE95A-7D26-64B1-E3B6-5086EDAC22A3}"/>
                      </a:ext>
                    </a:extLst>
                  </p:cNvPr>
                  <p:cNvGrpSpPr/>
                  <p:nvPr/>
                </p:nvGrpSpPr>
                <p:grpSpPr>
                  <a:xfrm>
                    <a:off x="1516252" y="5170371"/>
                    <a:ext cx="443047" cy="137160"/>
                    <a:chOff x="1548826" y="274956"/>
                    <a:chExt cx="443047" cy="137160"/>
                  </a:xfrm>
                </p:grpSpPr>
                <p:sp>
                  <p:nvSpPr>
                    <p:cNvPr id="112" name="Freeform 111">
                      <a:extLst>
                        <a:ext uri="{FF2B5EF4-FFF2-40B4-BE49-F238E27FC236}">
                          <a16:creationId xmlns:a16="http://schemas.microsoft.com/office/drawing/2014/main" id="{9E6751EC-4019-00FF-324C-38301F0B5EB6}"/>
                        </a:ext>
                      </a:extLst>
                    </p:cNvPr>
                    <p:cNvSpPr>
                      <a:spLocks noChangeAspect="1"/>
                    </p:cNvSpPr>
                    <p:nvPr/>
                  </p:nvSpPr>
                  <p:spPr>
                    <a:xfrm>
                      <a:off x="1548826"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13" name="Straight Arrow Connector 112">
                      <a:extLst>
                        <a:ext uri="{FF2B5EF4-FFF2-40B4-BE49-F238E27FC236}">
                          <a16:creationId xmlns:a16="http://schemas.microsoft.com/office/drawing/2014/main" id="{4E29C551-680B-9E2F-1B17-D281108F30BB}"/>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cxnSp>
                <p:nvCxnSpPr>
                  <p:cNvPr id="55" name="Straight Arrow Connector 54">
                    <a:extLst>
                      <a:ext uri="{FF2B5EF4-FFF2-40B4-BE49-F238E27FC236}">
                        <a16:creationId xmlns:a16="http://schemas.microsoft.com/office/drawing/2014/main" id="{6F242C21-BF83-EA6B-34EE-E64EBFFC9547}"/>
                      </a:ext>
                    </a:extLst>
                  </p:cNvPr>
                  <p:cNvCxnSpPr>
                    <a:cxnSpLocks/>
                  </p:cNvCxnSpPr>
                  <p:nvPr/>
                </p:nvCxnSpPr>
                <p:spPr>
                  <a:xfrm flipV="1">
                    <a:off x="3907643" y="5348464"/>
                    <a:ext cx="655276" cy="2747"/>
                  </a:xfrm>
                  <a:prstGeom prst="straightConnector1">
                    <a:avLst/>
                  </a:prstGeom>
                  <a:noFill/>
                  <a:ln w="38100" cap="flat" cmpd="sng" algn="ctr">
                    <a:solidFill>
                      <a:srgbClr val="FF0000"/>
                    </a:solidFill>
                    <a:prstDash val="solid"/>
                    <a:miter lim="800000"/>
                    <a:tailEnd type="triangle"/>
                  </a:ln>
                  <a:effectLst/>
                </p:spPr>
              </p:cxnSp>
              <p:cxnSp>
                <p:nvCxnSpPr>
                  <p:cNvPr id="56" name="Elbow Connector 55">
                    <a:extLst>
                      <a:ext uri="{FF2B5EF4-FFF2-40B4-BE49-F238E27FC236}">
                        <a16:creationId xmlns:a16="http://schemas.microsoft.com/office/drawing/2014/main" id="{ED4EFE58-F23F-2290-F440-E7D83E20A1E0}"/>
                      </a:ext>
                    </a:extLst>
                  </p:cNvPr>
                  <p:cNvCxnSpPr>
                    <a:cxnSpLocks/>
                  </p:cNvCxnSpPr>
                  <p:nvPr/>
                </p:nvCxnSpPr>
                <p:spPr>
                  <a:xfrm flipV="1">
                    <a:off x="3914907" y="5084453"/>
                    <a:ext cx="332586" cy="148753"/>
                  </a:xfrm>
                  <a:prstGeom prst="bentConnector3">
                    <a:avLst>
                      <a:gd name="adj1" fmla="val 50000"/>
                    </a:avLst>
                  </a:prstGeom>
                  <a:noFill/>
                  <a:ln w="38100" cap="flat" cmpd="sng" algn="ctr">
                    <a:solidFill>
                      <a:srgbClr val="00B0F0"/>
                    </a:solidFill>
                    <a:prstDash val="solid"/>
                    <a:miter lim="800000"/>
                    <a:tailEnd type="triangle"/>
                  </a:ln>
                  <a:effectLst/>
                </p:spPr>
              </p:cxnSp>
              <p:sp>
                <p:nvSpPr>
                  <p:cNvPr id="57" name="Freeform 56">
                    <a:extLst>
                      <a:ext uri="{FF2B5EF4-FFF2-40B4-BE49-F238E27FC236}">
                        <a16:creationId xmlns:a16="http://schemas.microsoft.com/office/drawing/2014/main" id="{4F7A84C4-785B-38EC-53ED-8686408C9416}"/>
                      </a:ext>
                    </a:extLst>
                  </p:cNvPr>
                  <p:cNvSpPr>
                    <a:spLocks noChangeAspect="1"/>
                  </p:cNvSpPr>
                  <p:nvPr/>
                </p:nvSpPr>
                <p:spPr>
                  <a:xfrm>
                    <a:off x="4133249" y="5302630"/>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8" name="Group 57">
                    <a:extLst>
                      <a:ext uri="{FF2B5EF4-FFF2-40B4-BE49-F238E27FC236}">
                        <a16:creationId xmlns:a16="http://schemas.microsoft.com/office/drawing/2014/main" id="{03059310-33D6-52FC-60B1-CB4DEC5165C3}"/>
                      </a:ext>
                    </a:extLst>
                  </p:cNvPr>
                  <p:cNvGrpSpPr/>
                  <p:nvPr/>
                </p:nvGrpSpPr>
                <p:grpSpPr>
                  <a:xfrm>
                    <a:off x="1969511" y="5028684"/>
                    <a:ext cx="1988510" cy="378317"/>
                    <a:chOff x="3700279" y="1074892"/>
                    <a:chExt cx="4436402" cy="844038"/>
                  </a:xfrm>
                </p:grpSpPr>
                <p:grpSp>
                  <p:nvGrpSpPr>
                    <p:cNvPr id="90" name="Group 89">
                      <a:extLst>
                        <a:ext uri="{FF2B5EF4-FFF2-40B4-BE49-F238E27FC236}">
                          <a16:creationId xmlns:a16="http://schemas.microsoft.com/office/drawing/2014/main" id="{65E75BC3-CF76-FAA4-E20B-2B45B741C8FA}"/>
                        </a:ext>
                      </a:extLst>
                    </p:cNvPr>
                    <p:cNvGrpSpPr/>
                    <p:nvPr/>
                  </p:nvGrpSpPr>
                  <p:grpSpPr>
                    <a:xfrm>
                      <a:off x="3700279" y="1074892"/>
                      <a:ext cx="4436402" cy="844038"/>
                      <a:chOff x="3383758" y="1411104"/>
                      <a:chExt cx="4436402" cy="844038"/>
                    </a:xfrm>
                  </p:grpSpPr>
                  <p:sp>
                    <p:nvSpPr>
                      <p:cNvPr id="110" name="Can 109">
                        <a:extLst>
                          <a:ext uri="{FF2B5EF4-FFF2-40B4-BE49-F238E27FC236}">
                            <a16:creationId xmlns:a16="http://schemas.microsoft.com/office/drawing/2014/main" id="{D97708E7-026F-3B35-8637-163D9CB8CBBB}"/>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Can 110">
                        <a:extLst>
                          <a:ext uri="{FF2B5EF4-FFF2-40B4-BE49-F238E27FC236}">
                            <a16:creationId xmlns:a16="http://schemas.microsoft.com/office/drawing/2014/main" id="{5486033C-7683-D7E2-9A3D-595E35E8F1D5}"/>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6A886705-1097-283D-405E-3E02487BDA43}"/>
                        </a:ext>
                      </a:extLst>
                    </p:cNvPr>
                    <p:cNvGrpSpPr/>
                    <p:nvPr/>
                  </p:nvGrpSpPr>
                  <p:grpSpPr>
                    <a:xfrm>
                      <a:off x="3840613" y="1209258"/>
                      <a:ext cx="4221270" cy="574041"/>
                      <a:chOff x="3840613" y="1209258"/>
                      <a:chExt cx="4221270" cy="574041"/>
                    </a:xfrm>
                  </p:grpSpPr>
                  <p:grpSp>
                    <p:nvGrpSpPr>
                      <p:cNvPr id="92" name="Group 91">
                        <a:extLst>
                          <a:ext uri="{FF2B5EF4-FFF2-40B4-BE49-F238E27FC236}">
                            <a16:creationId xmlns:a16="http://schemas.microsoft.com/office/drawing/2014/main" id="{71FE82BF-C9CA-EC11-0E4D-DA5C347160AF}"/>
                          </a:ext>
                        </a:extLst>
                      </p:cNvPr>
                      <p:cNvGrpSpPr/>
                      <p:nvPr/>
                    </p:nvGrpSpPr>
                    <p:grpSpPr>
                      <a:xfrm>
                        <a:off x="3840613" y="1209259"/>
                        <a:ext cx="790514" cy="574040"/>
                        <a:chOff x="3550428" y="2992776"/>
                        <a:chExt cx="790514" cy="574040"/>
                      </a:xfrm>
                    </p:grpSpPr>
                    <p:sp>
                      <p:nvSpPr>
                        <p:cNvPr id="108" name="Can 107">
                          <a:extLst>
                            <a:ext uri="{FF2B5EF4-FFF2-40B4-BE49-F238E27FC236}">
                              <a16:creationId xmlns:a16="http://schemas.microsoft.com/office/drawing/2014/main" id="{2F270D48-FA41-1489-A938-0E455ECDD8F7}"/>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Can 108">
                          <a:extLst>
                            <a:ext uri="{FF2B5EF4-FFF2-40B4-BE49-F238E27FC236}">
                              <a16:creationId xmlns:a16="http://schemas.microsoft.com/office/drawing/2014/main" id="{D008B92D-AD36-E449-0216-5B62321F5B3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ADC569B5-04DF-9729-9039-280654824C88}"/>
                          </a:ext>
                        </a:extLst>
                      </p:cNvPr>
                      <p:cNvGrpSpPr/>
                      <p:nvPr/>
                    </p:nvGrpSpPr>
                    <p:grpSpPr>
                      <a:xfrm>
                        <a:off x="4526764" y="1209259"/>
                        <a:ext cx="790514" cy="574040"/>
                        <a:chOff x="2697480" y="2936240"/>
                        <a:chExt cx="790514" cy="574040"/>
                      </a:xfrm>
                    </p:grpSpPr>
                    <p:sp>
                      <p:nvSpPr>
                        <p:cNvPr id="106" name="Can 105">
                          <a:extLst>
                            <a:ext uri="{FF2B5EF4-FFF2-40B4-BE49-F238E27FC236}">
                              <a16:creationId xmlns:a16="http://schemas.microsoft.com/office/drawing/2014/main" id="{461C9080-B2FA-7869-25ED-B5F1A582DA83}"/>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Can 106">
                          <a:extLst>
                            <a:ext uri="{FF2B5EF4-FFF2-40B4-BE49-F238E27FC236}">
                              <a16:creationId xmlns:a16="http://schemas.microsoft.com/office/drawing/2014/main" id="{4A22EA9A-A77C-C951-E472-8B82B4763643}"/>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54827ED2-3BC0-5037-C36B-61A8DBBCE292}"/>
                          </a:ext>
                        </a:extLst>
                      </p:cNvPr>
                      <p:cNvGrpSpPr/>
                      <p:nvPr/>
                    </p:nvGrpSpPr>
                    <p:grpSpPr>
                      <a:xfrm>
                        <a:off x="5212915" y="1209259"/>
                        <a:ext cx="790514" cy="574040"/>
                        <a:chOff x="3550428" y="2992776"/>
                        <a:chExt cx="790514" cy="574040"/>
                      </a:xfrm>
                    </p:grpSpPr>
                    <p:sp>
                      <p:nvSpPr>
                        <p:cNvPr id="104" name="Can 103">
                          <a:extLst>
                            <a:ext uri="{FF2B5EF4-FFF2-40B4-BE49-F238E27FC236}">
                              <a16:creationId xmlns:a16="http://schemas.microsoft.com/office/drawing/2014/main" id="{CD10B8D3-23F8-D4DC-4F7B-9E191D9B32D0}"/>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Can 104">
                          <a:extLst>
                            <a:ext uri="{FF2B5EF4-FFF2-40B4-BE49-F238E27FC236}">
                              <a16:creationId xmlns:a16="http://schemas.microsoft.com/office/drawing/2014/main" id="{3E074C20-E534-54E2-9372-501261E74322}"/>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F92479A6-64FF-40F3-82D2-558AA8913853}"/>
                          </a:ext>
                        </a:extLst>
                      </p:cNvPr>
                      <p:cNvGrpSpPr/>
                      <p:nvPr/>
                    </p:nvGrpSpPr>
                    <p:grpSpPr>
                      <a:xfrm>
                        <a:off x="5899066" y="1209259"/>
                        <a:ext cx="790514" cy="574040"/>
                        <a:chOff x="3550428" y="2992776"/>
                        <a:chExt cx="790514" cy="574040"/>
                      </a:xfrm>
                    </p:grpSpPr>
                    <p:sp>
                      <p:nvSpPr>
                        <p:cNvPr id="102" name="Can 101">
                          <a:extLst>
                            <a:ext uri="{FF2B5EF4-FFF2-40B4-BE49-F238E27FC236}">
                              <a16:creationId xmlns:a16="http://schemas.microsoft.com/office/drawing/2014/main" id="{6A610552-F093-A4C6-3BFA-5805936EC595}"/>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Can 102">
                          <a:extLst>
                            <a:ext uri="{FF2B5EF4-FFF2-40B4-BE49-F238E27FC236}">
                              <a16:creationId xmlns:a16="http://schemas.microsoft.com/office/drawing/2014/main" id="{BC936557-C83E-5F15-34C9-486555F5E3A1}"/>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EA36C78C-1712-0FDA-F449-42D10832EBCE}"/>
                          </a:ext>
                        </a:extLst>
                      </p:cNvPr>
                      <p:cNvGrpSpPr/>
                      <p:nvPr/>
                    </p:nvGrpSpPr>
                    <p:grpSpPr>
                      <a:xfrm>
                        <a:off x="6585218" y="1209258"/>
                        <a:ext cx="790512" cy="574040"/>
                        <a:chOff x="2697481" y="2936239"/>
                        <a:chExt cx="790512" cy="574040"/>
                      </a:xfrm>
                    </p:grpSpPr>
                    <p:sp>
                      <p:nvSpPr>
                        <p:cNvPr id="100" name="Can 99">
                          <a:extLst>
                            <a:ext uri="{FF2B5EF4-FFF2-40B4-BE49-F238E27FC236}">
                              <a16:creationId xmlns:a16="http://schemas.microsoft.com/office/drawing/2014/main" id="{71292052-5D8D-6148-B6D3-AB472B38AB45}"/>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Can 100">
                          <a:extLst>
                            <a:ext uri="{FF2B5EF4-FFF2-40B4-BE49-F238E27FC236}">
                              <a16:creationId xmlns:a16="http://schemas.microsoft.com/office/drawing/2014/main" id="{BC3415D4-19A8-231D-D1DE-A4C0AAE4A2BC}"/>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7" name="Group 96">
                        <a:extLst>
                          <a:ext uri="{FF2B5EF4-FFF2-40B4-BE49-F238E27FC236}">
                            <a16:creationId xmlns:a16="http://schemas.microsoft.com/office/drawing/2014/main" id="{74A893F7-A82C-1473-0A2C-69300A09E904}"/>
                          </a:ext>
                        </a:extLst>
                      </p:cNvPr>
                      <p:cNvGrpSpPr/>
                      <p:nvPr/>
                    </p:nvGrpSpPr>
                    <p:grpSpPr>
                      <a:xfrm>
                        <a:off x="7271370" y="1209258"/>
                        <a:ext cx="790513" cy="574041"/>
                        <a:chOff x="3550429" y="2992775"/>
                        <a:chExt cx="790513" cy="574041"/>
                      </a:xfrm>
                    </p:grpSpPr>
                    <p:sp>
                      <p:nvSpPr>
                        <p:cNvPr id="98" name="Can 97">
                          <a:extLst>
                            <a:ext uri="{FF2B5EF4-FFF2-40B4-BE49-F238E27FC236}">
                              <a16:creationId xmlns:a16="http://schemas.microsoft.com/office/drawing/2014/main" id="{B92415EB-C484-8A4F-A834-2916DCEF4867}"/>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an 98">
                          <a:extLst>
                            <a:ext uri="{FF2B5EF4-FFF2-40B4-BE49-F238E27FC236}">
                              <a16:creationId xmlns:a16="http://schemas.microsoft.com/office/drawing/2014/main" id="{DBF92915-DDCC-60E2-BDC1-1891668D6529}"/>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9" name="Group 58">
                    <a:extLst>
                      <a:ext uri="{FF2B5EF4-FFF2-40B4-BE49-F238E27FC236}">
                        <a16:creationId xmlns:a16="http://schemas.microsoft.com/office/drawing/2014/main" id="{C8384499-1F84-E772-1648-6B7114085B21}"/>
                      </a:ext>
                    </a:extLst>
                  </p:cNvPr>
                  <p:cNvGrpSpPr/>
                  <p:nvPr/>
                </p:nvGrpSpPr>
                <p:grpSpPr>
                  <a:xfrm>
                    <a:off x="4561651" y="5163155"/>
                    <a:ext cx="1050496" cy="378317"/>
                    <a:chOff x="5793006" y="1074895"/>
                    <a:chExt cx="2343676" cy="844038"/>
                  </a:xfrm>
                </p:grpSpPr>
                <p:grpSp>
                  <p:nvGrpSpPr>
                    <p:cNvPr id="77" name="Group 76">
                      <a:extLst>
                        <a:ext uri="{FF2B5EF4-FFF2-40B4-BE49-F238E27FC236}">
                          <a16:creationId xmlns:a16="http://schemas.microsoft.com/office/drawing/2014/main" id="{B251B77E-10FD-D31A-E573-FFFD2745426D}"/>
                        </a:ext>
                      </a:extLst>
                    </p:cNvPr>
                    <p:cNvGrpSpPr/>
                    <p:nvPr/>
                  </p:nvGrpSpPr>
                  <p:grpSpPr>
                    <a:xfrm>
                      <a:off x="5793006" y="1074895"/>
                      <a:ext cx="2343676" cy="844038"/>
                      <a:chOff x="5476485" y="1411107"/>
                      <a:chExt cx="2343676" cy="844038"/>
                    </a:xfrm>
                  </p:grpSpPr>
                  <p:sp>
                    <p:nvSpPr>
                      <p:cNvPr id="88" name="Can 87">
                        <a:extLst>
                          <a:ext uri="{FF2B5EF4-FFF2-40B4-BE49-F238E27FC236}">
                            <a16:creationId xmlns:a16="http://schemas.microsoft.com/office/drawing/2014/main" id="{B8DA1F59-11EC-F027-3C0C-57C3E5CAFECD}"/>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Can 88">
                        <a:extLst>
                          <a:ext uri="{FF2B5EF4-FFF2-40B4-BE49-F238E27FC236}">
                            <a16:creationId xmlns:a16="http://schemas.microsoft.com/office/drawing/2014/main" id="{AE559F5D-916A-E414-F245-FDAEB877D86C}"/>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12AD54AD-571E-5B18-B5BA-CC48B368711F}"/>
                        </a:ext>
                      </a:extLst>
                    </p:cNvPr>
                    <p:cNvGrpSpPr/>
                    <p:nvPr/>
                  </p:nvGrpSpPr>
                  <p:grpSpPr>
                    <a:xfrm>
                      <a:off x="5899067" y="1209258"/>
                      <a:ext cx="2162816" cy="574042"/>
                      <a:chOff x="5899067" y="1209258"/>
                      <a:chExt cx="2162816" cy="574042"/>
                    </a:xfrm>
                  </p:grpSpPr>
                  <p:grpSp>
                    <p:nvGrpSpPr>
                      <p:cNvPr id="79" name="Group 78">
                        <a:extLst>
                          <a:ext uri="{FF2B5EF4-FFF2-40B4-BE49-F238E27FC236}">
                            <a16:creationId xmlns:a16="http://schemas.microsoft.com/office/drawing/2014/main" id="{402FFE34-D49A-E05E-CFDB-CE0FC7BFBB94}"/>
                          </a:ext>
                        </a:extLst>
                      </p:cNvPr>
                      <p:cNvGrpSpPr/>
                      <p:nvPr/>
                    </p:nvGrpSpPr>
                    <p:grpSpPr>
                      <a:xfrm>
                        <a:off x="5899067" y="1209258"/>
                        <a:ext cx="790512" cy="574040"/>
                        <a:chOff x="3550429" y="2992775"/>
                        <a:chExt cx="790512" cy="574040"/>
                      </a:xfrm>
                    </p:grpSpPr>
                    <p:sp>
                      <p:nvSpPr>
                        <p:cNvPr id="86" name="Can 85">
                          <a:extLst>
                            <a:ext uri="{FF2B5EF4-FFF2-40B4-BE49-F238E27FC236}">
                              <a16:creationId xmlns:a16="http://schemas.microsoft.com/office/drawing/2014/main" id="{29A8AE87-2146-3D34-1734-DCB5C8E64E30}"/>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Can 86">
                          <a:extLst>
                            <a:ext uri="{FF2B5EF4-FFF2-40B4-BE49-F238E27FC236}">
                              <a16:creationId xmlns:a16="http://schemas.microsoft.com/office/drawing/2014/main" id="{AF9EFBAF-76D0-04A0-7F09-8245D1B8635A}"/>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0" name="Group 79">
                        <a:extLst>
                          <a:ext uri="{FF2B5EF4-FFF2-40B4-BE49-F238E27FC236}">
                            <a16:creationId xmlns:a16="http://schemas.microsoft.com/office/drawing/2014/main" id="{AF865DB8-32ED-45AD-21A5-0B2FCE7DF7CE}"/>
                          </a:ext>
                        </a:extLst>
                      </p:cNvPr>
                      <p:cNvGrpSpPr/>
                      <p:nvPr/>
                    </p:nvGrpSpPr>
                    <p:grpSpPr>
                      <a:xfrm>
                        <a:off x="6585218" y="1209258"/>
                        <a:ext cx="790511" cy="574042"/>
                        <a:chOff x="2697481" y="2936239"/>
                        <a:chExt cx="790511" cy="574042"/>
                      </a:xfrm>
                    </p:grpSpPr>
                    <p:sp>
                      <p:nvSpPr>
                        <p:cNvPr id="84" name="Can 83">
                          <a:extLst>
                            <a:ext uri="{FF2B5EF4-FFF2-40B4-BE49-F238E27FC236}">
                              <a16:creationId xmlns:a16="http://schemas.microsoft.com/office/drawing/2014/main" id="{791DEA8D-ACC4-0F6E-E196-D44E5488AC0C}"/>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Can 84">
                          <a:extLst>
                            <a:ext uri="{FF2B5EF4-FFF2-40B4-BE49-F238E27FC236}">
                              <a16:creationId xmlns:a16="http://schemas.microsoft.com/office/drawing/2014/main" id="{CFECDD1F-F751-6010-B66B-94795025FEB0}"/>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7EE8F7AB-33A5-0873-B874-32E4E61EFB0F}"/>
                          </a:ext>
                        </a:extLst>
                      </p:cNvPr>
                      <p:cNvGrpSpPr/>
                      <p:nvPr/>
                    </p:nvGrpSpPr>
                    <p:grpSpPr>
                      <a:xfrm>
                        <a:off x="7271370" y="1209258"/>
                        <a:ext cx="790513" cy="574041"/>
                        <a:chOff x="3550429" y="2992775"/>
                        <a:chExt cx="790513" cy="574041"/>
                      </a:xfrm>
                    </p:grpSpPr>
                    <p:sp>
                      <p:nvSpPr>
                        <p:cNvPr id="82" name="Can 81">
                          <a:extLst>
                            <a:ext uri="{FF2B5EF4-FFF2-40B4-BE49-F238E27FC236}">
                              <a16:creationId xmlns:a16="http://schemas.microsoft.com/office/drawing/2014/main" id="{383295A1-E982-97D2-9F17-9DA15C4DEB6B}"/>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Can 82">
                          <a:extLst>
                            <a:ext uri="{FF2B5EF4-FFF2-40B4-BE49-F238E27FC236}">
                              <a16:creationId xmlns:a16="http://schemas.microsoft.com/office/drawing/2014/main" id="{105789FA-795A-C73D-03B6-19CC7B4171CB}"/>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60" name="Group 59">
                    <a:extLst>
                      <a:ext uri="{FF2B5EF4-FFF2-40B4-BE49-F238E27FC236}">
                        <a16:creationId xmlns:a16="http://schemas.microsoft.com/office/drawing/2014/main" id="{EA256E4A-32DB-7E6B-103C-E77FD6162CC9}"/>
                      </a:ext>
                    </a:extLst>
                  </p:cNvPr>
                  <p:cNvGrpSpPr/>
                  <p:nvPr/>
                </p:nvGrpSpPr>
                <p:grpSpPr>
                  <a:xfrm>
                    <a:off x="6014227" y="5371831"/>
                    <a:ext cx="1050496" cy="274320"/>
                    <a:chOff x="5793006" y="1074895"/>
                    <a:chExt cx="2343676" cy="844038"/>
                  </a:xfrm>
                </p:grpSpPr>
                <p:grpSp>
                  <p:nvGrpSpPr>
                    <p:cNvPr id="64" name="Group 63">
                      <a:extLst>
                        <a:ext uri="{FF2B5EF4-FFF2-40B4-BE49-F238E27FC236}">
                          <a16:creationId xmlns:a16="http://schemas.microsoft.com/office/drawing/2014/main" id="{8C72CF3E-75CF-C4AD-35FD-A2F5689BF1F5}"/>
                        </a:ext>
                      </a:extLst>
                    </p:cNvPr>
                    <p:cNvGrpSpPr/>
                    <p:nvPr/>
                  </p:nvGrpSpPr>
                  <p:grpSpPr>
                    <a:xfrm>
                      <a:off x="5793006" y="1074895"/>
                      <a:ext cx="2343676" cy="844038"/>
                      <a:chOff x="5476485" y="1411107"/>
                      <a:chExt cx="2343676" cy="844038"/>
                    </a:xfrm>
                  </p:grpSpPr>
                  <p:sp>
                    <p:nvSpPr>
                      <p:cNvPr id="75" name="Can 74">
                        <a:extLst>
                          <a:ext uri="{FF2B5EF4-FFF2-40B4-BE49-F238E27FC236}">
                            <a16:creationId xmlns:a16="http://schemas.microsoft.com/office/drawing/2014/main" id="{E2ED0D2E-624A-7419-B2F5-76104302E3D8}"/>
                          </a:ext>
                        </a:extLst>
                      </p:cNvPr>
                      <p:cNvSpPr/>
                      <p:nvPr/>
                    </p:nvSpPr>
                    <p:spPr>
                      <a:xfrm rot="5400000">
                        <a:off x="6226304" y="661288"/>
                        <a:ext cx="844038" cy="2343676"/>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Can 75">
                        <a:extLst>
                          <a:ext uri="{FF2B5EF4-FFF2-40B4-BE49-F238E27FC236}">
                            <a16:creationId xmlns:a16="http://schemas.microsoft.com/office/drawing/2014/main" id="{8D04915C-1AB7-EA9B-07F6-0B6963315E6A}"/>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8BE583C7-031D-AA20-DC78-86CC09AD6B88}"/>
                        </a:ext>
                      </a:extLst>
                    </p:cNvPr>
                    <p:cNvGrpSpPr/>
                    <p:nvPr/>
                  </p:nvGrpSpPr>
                  <p:grpSpPr>
                    <a:xfrm>
                      <a:off x="5899067" y="1209258"/>
                      <a:ext cx="2162816" cy="574042"/>
                      <a:chOff x="5899067" y="1209258"/>
                      <a:chExt cx="2162816" cy="574042"/>
                    </a:xfrm>
                  </p:grpSpPr>
                  <p:grpSp>
                    <p:nvGrpSpPr>
                      <p:cNvPr id="66" name="Group 65">
                        <a:extLst>
                          <a:ext uri="{FF2B5EF4-FFF2-40B4-BE49-F238E27FC236}">
                            <a16:creationId xmlns:a16="http://schemas.microsoft.com/office/drawing/2014/main" id="{C095B73B-65D1-29B5-CD39-DAB56B6BD497}"/>
                          </a:ext>
                        </a:extLst>
                      </p:cNvPr>
                      <p:cNvGrpSpPr/>
                      <p:nvPr/>
                    </p:nvGrpSpPr>
                    <p:grpSpPr>
                      <a:xfrm>
                        <a:off x="5899067" y="1209258"/>
                        <a:ext cx="790512" cy="574040"/>
                        <a:chOff x="3550429" y="2992775"/>
                        <a:chExt cx="790512" cy="574040"/>
                      </a:xfrm>
                    </p:grpSpPr>
                    <p:sp>
                      <p:nvSpPr>
                        <p:cNvPr id="73" name="Can 72">
                          <a:extLst>
                            <a:ext uri="{FF2B5EF4-FFF2-40B4-BE49-F238E27FC236}">
                              <a16:creationId xmlns:a16="http://schemas.microsoft.com/office/drawing/2014/main" id="{9F46A82E-29AA-437A-23EF-2E77D6158986}"/>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Can 73">
                          <a:extLst>
                            <a:ext uri="{FF2B5EF4-FFF2-40B4-BE49-F238E27FC236}">
                              <a16:creationId xmlns:a16="http://schemas.microsoft.com/office/drawing/2014/main" id="{4A8BF7F2-50BE-E795-80C1-5099656A5E40}"/>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7" name="Group 66">
                        <a:extLst>
                          <a:ext uri="{FF2B5EF4-FFF2-40B4-BE49-F238E27FC236}">
                            <a16:creationId xmlns:a16="http://schemas.microsoft.com/office/drawing/2014/main" id="{4DD84B15-A0DE-F4B2-072F-58E72BF15617}"/>
                          </a:ext>
                        </a:extLst>
                      </p:cNvPr>
                      <p:cNvGrpSpPr/>
                      <p:nvPr/>
                    </p:nvGrpSpPr>
                    <p:grpSpPr>
                      <a:xfrm>
                        <a:off x="6585218" y="1209258"/>
                        <a:ext cx="790511" cy="574042"/>
                        <a:chOff x="2697481" y="2936239"/>
                        <a:chExt cx="790511" cy="574042"/>
                      </a:xfrm>
                    </p:grpSpPr>
                    <p:sp>
                      <p:nvSpPr>
                        <p:cNvPr id="71" name="Can 70">
                          <a:extLst>
                            <a:ext uri="{FF2B5EF4-FFF2-40B4-BE49-F238E27FC236}">
                              <a16:creationId xmlns:a16="http://schemas.microsoft.com/office/drawing/2014/main" id="{9F21AC9B-43B9-AF00-2039-5B0D2D07017F}"/>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Can 71">
                          <a:extLst>
                            <a:ext uri="{FF2B5EF4-FFF2-40B4-BE49-F238E27FC236}">
                              <a16:creationId xmlns:a16="http://schemas.microsoft.com/office/drawing/2014/main" id="{3EE8FFEF-5AAA-873B-31A4-A0A9D59A54AE}"/>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0B89CA5-891E-17A0-CA2B-279AED3B05F1}"/>
                          </a:ext>
                        </a:extLst>
                      </p:cNvPr>
                      <p:cNvGrpSpPr/>
                      <p:nvPr/>
                    </p:nvGrpSpPr>
                    <p:grpSpPr>
                      <a:xfrm>
                        <a:off x="7271370" y="1209258"/>
                        <a:ext cx="790513" cy="574041"/>
                        <a:chOff x="3550429" y="2992775"/>
                        <a:chExt cx="790513" cy="574041"/>
                      </a:xfrm>
                    </p:grpSpPr>
                    <p:sp>
                      <p:nvSpPr>
                        <p:cNvPr id="69" name="Can 68">
                          <a:extLst>
                            <a:ext uri="{FF2B5EF4-FFF2-40B4-BE49-F238E27FC236}">
                              <a16:creationId xmlns:a16="http://schemas.microsoft.com/office/drawing/2014/main" id="{8C324D37-429F-DE71-290B-38E8D29782B2}"/>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Can 69">
                          <a:extLst>
                            <a:ext uri="{FF2B5EF4-FFF2-40B4-BE49-F238E27FC236}">
                              <a16:creationId xmlns:a16="http://schemas.microsoft.com/office/drawing/2014/main" id="{E52A3F8B-07E1-EDAD-7CCC-F6C903EBA917}"/>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61" name="Elbow Connector 60">
                    <a:extLst>
                      <a:ext uri="{FF2B5EF4-FFF2-40B4-BE49-F238E27FC236}">
                        <a16:creationId xmlns:a16="http://schemas.microsoft.com/office/drawing/2014/main" id="{3EF6D6FF-58F1-4B1D-B388-1700D853F01E}"/>
                      </a:ext>
                    </a:extLst>
                  </p:cNvPr>
                  <p:cNvCxnSpPr>
                    <a:cxnSpLocks/>
                    <a:endCxn id="70" idx="2"/>
                  </p:cNvCxnSpPr>
                  <p:nvPr/>
                </p:nvCxnSpPr>
                <p:spPr>
                  <a:xfrm>
                    <a:off x="4186260" y="5085421"/>
                    <a:ext cx="2971800" cy="397773"/>
                  </a:xfrm>
                  <a:prstGeom prst="bentConnector2">
                    <a:avLst/>
                  </a:prstGeom>
                  <a:noFill/>
                  <a:ln w="38100" cap="flat" cmpd="sng" algn="ctr">
                    <a:solidFill>
                      <a:srgbClr val="00B0F0"/>
                    </a:solidFill>
                    <a:prstDash val="solid"/>
                    <a:miter lim="800000"/>
                    <a:tailEnd type="triangle"/>
                  </a:ln>
                  <a:effectLst/>
                </p:spPr>
              </p:cxnSp>
              <p:cxnSp>
                <p:nvCxnSpPr>
                  <p:cNvPr id="62" name="Elbow Connector 61">
                    <a:extLst>
                      <a:ext uri="{FF2B5EF4-FFF2-40B4-BE49-F238E27FC236}">
                        <a16:creationId xmlns:a16="http://schemas.microsoft.com/office/drawing/2014/main" id="{A3FD2392-6F95-8647-B205-8941B5E5778C}"/>
                      </a:ext>
                    </a:extLst>
                  </p:cNvPr>
                  <p:cNvCxnSpPr>
                    <a:cxnSpLocks/>
                  </p:cNvCxnSpPr>
                  <p:nvPr/>
                </p:nvCxnSpPr>
                <p:spPr>
                  <a:xfrm flipV="1">
                    <a:off x="5568543" y="5094514"/>
                    <a:ext cx="357869" cy="263145"/>
                  </a:xfrm>
                  <a:prstGeom prst="bentConnector3">
                    <a:avLst>
                      <a:gd name="adj1" fmla="val 50000"/>
                    </a:avLst>
                  </a:prstGeom>
                  <a:noFill/>
                  <a:ln w="38100" cap="flat" cmpd="sng" algn="ctr">
                    <a:solidFill>
                      <a:srgbClr val="00B0F0"/>
                    </a:solidFill>
                    <a:prstDash val="solid"/>
                    <a:miter lim="800000"/>
                    <a:tailEnd type="triangle"/>
                  </a:ln>
                  <a:effectLst/>
                </p:spPr>
              </p:cxnSp>
              <p:cxnSp>
                <p:nvCxnSpPr>
                  <p:cNvPr id="63" name="Straight Arrow Connector 62">
                    <a:extLst>
                      <a:ext uri="{FF2B5EF4-FFF2-40B4-BE49-F238E27FC236}">
                        <a16:creationId xmlns:a16="http://schemas.microsoft.com/office/drawing/2014/main" id="{17031690-DD36-494F-2922-577CAC016ED0}"/>
                      </a:ext>
                    </a:extLst>
                  </p:cNvPr>
                  <p:cNvCxnSpPr>
                    <a:cxnSpLocks/>
                  </p:cNvCxnSpPr>
                  <p:nvPr/>
                </p:nvCxnSpPr>
                <p:spPr>
                  <a:xfrm>
                    <a:off x="7029299" y="5493442"/>
                    <a:ext cx="355727" cy="0"/>
                  </a:xfrm>
                  <a:prstGeom prst="straightConnector1">
                    <a:avLst/>
                  </a:prstGeom>
                  <a:noFill/>
                  <a:ln w="38100" cap="flat" cmpd="sng" algn="ctr">
                    <a:solidFill>
                      <a:srgbClr val="00B0F0"/>
                    </a:solidFill>
                    <a:prstDash val="solid"/>
                    <a:miter lim="800000"/>
                    <a:tailEnd type="triangle"/>
                  </a:ln>
                  <a:effectLst/>
                </p:spPr>
              </p:cxnSp>
            </p:grpSp>
            <p:cxnSp>
              <p:nvCxnSpPr>
                <p:cNvPr id="51" name="Elbow Connector 50">
                  <a:extLst>
                    <a:ext uri="{FF2B5EF4-FFF2-40B4-BE49-F238E27FC236}">
                      <a16:creationId xmlns:a16="http://schemas.microsoft.com/office/drawing/2014/main" id="{86669D4A-448C-63BC-0E70-07BD78944BEA}"/>
                    </a:ext>
                  </a:extLst>
                </p:cNvPr>
                <p:cNvCxnSpPr>
                  <a:cxnSpLocks/>
                </p:cNvCxnSpPr>
                <p:nvPr/>
              </p:nvCxnSpPr>
              <p:spPr>
                <a:xfrm rot="16200000" flipH="1">
                  <a:off x="6835218" y="5080645"/>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grpSp>
            <p:nvGrpSpPr>
              <p:cNvPr id="12" name="Group 11">
                <a:extLst>
                  <a:ext uri="{FF2B5EF4-FFF2-40B4-BE49-F238E27FC236}">
                    <a16:creationId xmlns:a16="http://schemas.microsoft.com/office/drawing/2014/main" id="{79EF895C-7634-9289-56FC-01227920A2BB}"/>
                  </a:ext>
                </a:extLst>
              </p:cNvPr>
              <p:cNvGrpSpPr/>
              <p:nvPr/>
            </p:nvGrpSpPr>
            <p:grpSpPr>
              <a:xfrm>
                <a:off x="-435960" y="3307688"/>
                <a:ext cx="2728948" cy="578328"/>
                <a:chOff x="1309968" y="1196794"/>
                <a:chExt cx="2728948" cy="578328"/>
              </a:xfrm>
            </p:grpSpPr>
            <p:cxnSp>
              <p:nvCxnSpPr>
                <p:cNvPr id="13" name="Straight Arrow Connector 12">
                  <a:extLst>
                    <a:ext uri="{FF2B5EF4-FFF2-40B4-BE49-F238E27FC236}">
                      <a16:creationId xmlns:a16="http://schemas.microsoft.com/office/drawing/2014/main" id="{4369B45B-CCED-3DCA-652C-FE99480C25E4}"/>
                    </a:ext>
                  </a:extLst>
                </p:cNvPr>
                <p:cNvCxnSpPr>
                  <a:cxnSpLocks/>
                </p:cNvCxnSpPr>
                <p:nvPr/>
              </p:nvCxnSpPr>
              <p:spPr>
                <a:xfrm>
                  <a:off x="3716281" y="1515641"/>
                  <a:ext cx="303516" cy="3061"/>
                </a:xfrm>
                <a:prstGeom prst="straightConnector1">
                  <a:avLst/>
                </a:prstGeom>
                <a:noFill/>
                <a:ln w="38100" cap="flat" cmpd="sng" algn="ctr">
                  <a:solidFill>
                    <a:srgbClr val="FF0000"/>
                  </a:solidFill>
                  <a:prstDash val="solid"/>
                  <a:miter lim="800000"/>
                  <a:headEnd type="none" w="med" len="med"/>
                  <a:tailEnd type="none" w="med" len="med"/>
                </a:ln>
                <a:effectLst/>
              </p:spPr>
            </p:cxnSp>
            <p:cxnSp>
              <p:nvCxnSpPr>
                <p:cNvPr id="14" name="Elbow Connector 13">
                  <a:extLst>
                    <a:ext uri="{FF2B5EF4-FFF2-40B4-BE49-F238E27FC236}">
                      <a16:creationId xmlns:a16="http://schemas.microsoft.com/office/drawing/2014/main" id="{E484ACDB-A58C-060E-8478-E2C9EC5FB622}"/>
                    </a:ext>
                  </a:extLst>
                </p:cNvPr>
                <p:cNvCxnSpPr>
                  <a:cxnSpLocks/>
                </p:cNvCxnSpPr>
                <p:nvPr/>
              </p:nvCxnSpPr>
              <p:spPr>
                <a:xfrm rot="16200000" flipH="1">
                  <a:off x="3906053" y="1512198"/>
                  <a:ext cx="144942" cy="120785"/>
                </a:xfrm>
                <a:prstGeom prst="bentConnector3">
                  <a:avLst>
                    <a:gd name="adj1" fmla="val 11909"/>
                  </a:avLst>
                </a:prstGeom>
                <a:noFill/>
                <a:ln w="38100" cap="flat" cmpd="sng" algn="ctr">
                  <a:solidFill>
                    <a:srgbClr val="FF0000"/>
                  </a:solidFill>
                  <a:prstDash val="solid"/>
                  <a:miter lim="800000"/>
                  <a:headEnd w="sm" len="sm"/>
                  <a:tailEnd type="triangle" w="sm" len="sm"/>
                </a:ln>
                <a:effectLst/>
              </p:spPr>
            </p:cxnSp>
            <p:grpSp>
              <p:nvGrpSpPr>
                <p:cNvPr id="15" name="Group 14">
                  <a:extLst>
                    <a:ext uri="{FF2B5EF4-FFF2-40B4-BE49-F238E27FC236}">
                      <a16:creationId xmlns:a16="http://schemas.microsoft.com/office/drawing/2014/main" id="{975ADE43-C68E-0F55-78D0-4F845DAFE9EC}"/>
                    </a:ext>
                  </a:extLst>
                </p:cNvPr>
                <p:cNvGrpSpPr/>
                <p:nvPr/>
              </p:nvGrpSpPr>
              <p:grpSpPr>
                <a:xfrm>
                  <a:off x="1763052" y="1196794"/>
                  <a:ext cx="2182337" cy="378317"/>
                  <a:chOff x="3700279" y="1074892"/>
                  <a:chExt cx="4868836" cy="844038"/>
                </a:xfrm>
              </p:grpSpPr>
              <p:grpSp>
                <p:nvGrpSpPr>
                  <p:cNvPr id="27" name="Group 26">
                    <a:extLst>
                      <a:ext uri="{FF2B5EF4-FFF2-40B4-BE49-F238E27FC236}">
                        <a16:creationId xmlns:a16="http://schemas.microsoft.com/office/drawing/2014/main" id="{99FDB938-77F6-294E-09E9-50FF80A1D739}"/>
                      </a:ext>
                    </a:extLst>
                  </p:cNvPr>
                  <p:cNvGrpSpPr/>
                  <p:nvPr/>
                </p:nvGrpSpPr>
                <p:grpSpPr>
                  <a:xfrm>
                    <a:off x="3700279" y="1074892"/>
                    <a:ext cx="4436402" cy="844038"/>
                    <a:chOff x="3383758" y="1411104"/>
                    <a:chExt cx="4436402" cy="844038"/>
                  </a:xfrm>
                </p:grpSpPr>
                <p:sp>
                  <p:nvSpPr>
                    <p:cNvPr id="48" name="Can 47">
                      <a:extLst>
                        <a:ext uri="{FF2B5EF4-FFF2-40B4-BE49-F238E27FC236}">
                          <a16:creationId xmlns:a16="http://schemas.microsoft.com/office/drawing/2014/main" id="{ABE0A0C0-D95E-9712-93C2-BE0BD0B1F739}"/>
                        </a:ext>
                      </a:extLst>
                    </p:cNvPr>
                    <p:cNvSpPr/>
                    <p:nvPr/>
                  </p:nvSpPr>
                  <p:spPr>
                    <a:xfrm rot="5400000">
                      <a:off x="5179940" y="-385078"/>
                      <a:ext cx="844038" cy="4436402"/>
                    </a:xfrm>
                    <a:prstGeom prst="can">
                      <a:avLst/>
                    </a:prstGeom>
                    <a:solidFill>
                      <a:schemeClr val="bg1">
                        <a:lumMod val="75000"/>
                        <a:alpha val="50196"/>
                      </a:scheme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a:extLst>
                        <a:ext uri="{FF2B5EF4-FFF2-40B4-BE49-F238E27FC236}">
                          <a16:creationId xmlns:a16="http://schemas.microsoft.com/office/drawing/2014/main" id="{A4CCC7F4-6251-3736-F902-9D2EA6669F32}"/>
                        </a:ext>
                      </a:extLst>
                    </p:cNvPr>
                    <p:cNvSpPr/>
                    <p:nvPr/>
                  </p:nvSpPr>
                  <p:spPr>
                    <a:xfrm rot="5400000">
                      <a:off x="7654307" y="2070102"/>
                      <a:ext cx="143934" cy="118535"/>
                    </a:xfrm>
                    <a:prstGeom prst="can">
                      <a:avLst/>
                    </a:prstGeom>
                    <a:solidFill>
                      <a:srgbClr val="929292">
                        <a:alpha val="50196"/>
                      </a:srgb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17082A35-75EB-AB98-EE1C-6B7477EE1457}"/>
                      </a:ext>
                    </a:extLst>
                  </p:cNvPr>
                  <p:cNvGrpSpPr/>
                  <p:nvPr/>
                </p:nvGrpSpPr>
                <p:grpSpPr>
                  <a:xfrm>
                    <a:off x="3840613" y="1209258"/>
                    <a:ext cx="4728502" cy="574041"/>
                    <a:chOff x="3840613" y="1209258"/>
                    <a:chExt cx="4728502" cy="574041"/>
                  </a:xfrm>
                </p:grpSpPr>
                <p:grpSp>
                  <p:nvGrpSpPr>
                    <p:cNvPr id="29" name="Group 28">
                      <a:extLst>
                        <a:ext uri="{FF2B5EF4-FFF2-40B4-BE49-F238E27FC236}">
                          <a16:creationId xmlns:a16="http://schemas.microsoft.com/office/drawing/2014/main" id="{4A32D7FD-A2C1-C747-EEA3-A5672C88F34F}"/>
                        </a:ext>
                      </a:extLst>
                    </p:cNvPr>
                    <p:cNvGrpSpPr/>
                    <p:nvPr/>
                  </p:nvGrpSpPr>
                  <p:grpSpPr>
                    <a:xfrm>
                      <a:off x="3840613" y="1209259"/>
                      <a:ext cx="790514" cy="574040"/>
                      <a:chOff x="3550428" y="2992776"/>
                      <a:chExt cx="790514" cy="574040"/>
                    </a:xfrm>
                  </p:grpSpPr>
                  <p:sp>
                    <p:nvSpPr>
                      <p:cNvPr id="46" name="Can 45">
                        <a:extLst>
                          <a:ext uri="{FF2B5EF4-FFF2-40B4-BE49-F238E27FC236}">
                            <a16:creationId xmlns:a16="http://schemas.microsoft.com/office/drawing/2014/main" id="{7E834FE4-1347-9484-30E1-5F59AE3DDE1E}"/>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a:extLst>
                          <a:ext uri="{FF2B5EF4-FFF2-40B4-BE49-F238E27FC236}">
                            <a16:creationId xmlns:a16="http://schemas.microsoft.com/office/drawing/2014/main" id="{C41CC088-7859-DBEE-B26B-EC844D79453E}"/>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9B7A0C8-4C9C-95A7-6F66-D793162EECDA}"/>
                        </a:ext>
                      </a:extLst>
                    </p:cNvPr>
                    <p:cNvGrpSpPr/>
                    <p:nvPr/>
                  </p:nvGrpSpPr>
                  <p:grpSpPr>
                    <a:xfrm>
                      <a:off x="4526764" y="1209259"/>
                      <a:ext cx="790514" cy="574040"/>
                      <a:chOff x="2697480" y="2936240"/>
                      <a:chExt cx="790514" cy="574040"/>
                    </a:xfrm>
                  </p:grpSpPr>
                  <p:sp>
                    <p:nvSpPr>
                      <p:cNvPr id="44" name="Can 43">
                        <a:extLst>
                          <a:ext uri="{FF2B5EF4-FFF2-40B4-BE49-F238E27FC236}">
                            <a16:creationId xmlns:a16="http://schemas.microsoft.com/office/drawing/2014/main" id="{79A494A2-E636-8878-AC38-841A166F1D47}"/>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a:extLst>
                          <a:ext uri="{FF2B5EF4-FFF2-40B4-BE49-F238E27FC236}">
                            <a16:creationId xmlns:a16="http://schemas.microsoft.com/office/drawing/2014/main" id="{36D99671-E465-AA75-BDB7-386822452CF7}"/>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18F335E1-98EB-B906-618F-676923B9DF18}"/>
                        </a:ext>
                      </a:extLst>
                    </p:cNvPr>
                    <p:cNvGrpSpPr/>
                    <p:nvPr/>
                  </p:nvGrpSpPr>
                  <p:grpSpPr>
                    <a:xfrm>
                      <a:off x="5212915" y="1209259"/>
                      <a:ext cx="790514" cy="574040"/>
                      <a:chOff x="3550428" y="2992776"/>
                      <a:chExt cx="790514" cy="574040"/>
                    </a:xfrm>
                  </p:grpSpPr>
                  <p:sp>
                    <p:nvSpPr>
                      <p:cNvPr id="42" name="Can 41">
                        <a:extLst>
                          <a:ext uri="{FF2B5EF4-FFF2-40B4-BE49-F238E27FC236}">
                            <a16:creationId xmlns:a16="http://schemas.microsoft.com/office/drawing/2014/main" id="{0A1F7E0E-5EBE-4C0E-5F9E-5CC51171A213}"/>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a:extLst>
                          <a:ext uri="{FF2B5EF4-FFF2-40B4-BE49-F238E27FC236}">
                            <a16:creationId xmlns:a16="http://schemas.microsoft.com/office/drawing/2014/main" id="{5E67730A-C18F-E985-FBE0-D911BBFB4FB3}"/>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4D095E29-F32B-2465-B8CE-481560BD2D74}"/>
                        </a:ext>
                      </a:extLst>
                    </p:cNvPr>
                    <p:cNvGrpSpPr/>
                    <p:nvPr/>
                  </p:nvGrpSpPr>
                  <p:grpSpPr>
                    <a:xfrm>
                      <a:off x="5899066" y="1209259"/>
                      <a:ext cx="790514" cy="574040"/>
                      <a:chOff x="3550428" y="2992776"/>
                      <a:chExt cx="790514" cy="574040"/>
                    </a:xfrm>
                  </p:grpSpPr>
                  <p:sp>
                    <p:nvSpPr>
                      <p:cNvPr id="40" name="Can 39">
                        <a:extLst>
                          <a:ext uri="{FF2B5EF4-FFF2-40B4-BE49-F238E27FC236}">
                            <a16:creationId xmlns:a16="http://schemas.microsoft.com/office/drawing/2014/main" id="{2CC248A4-5799-8EB9-DC80-DB2BE2FA0217}"/>
                          </a:ext>
                        </a:extLst>
                      </p:cNvPr>
                      <p:cNvSpPr/>
                      <p:nvPr/>
                    </p:nvSpPr>
                    <p:spPr>
                      <a:xfrm rot="5400000">
                        <a:off x="3616468" y="2926736"/>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a:extLst>
                          <a:ext uri="{FF2B5EF4-FFF2-40B4-BE49-F238E27FC236}">
                            <a16:creationId xmlns:a16="http://schemas.microsoft.com/office/drawing/2014/main" id="{33B4367B-BE23-BB34-D7E0-DB759E37B2FD}"/>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931EE518-0AA6-527D-84EB-922BAAB54073}"/>
                        </a:ext>
                      </a:extLst>
                    </p:cNvPr>
                    <p:cNvGrpSpPr/>
                    <p:nvPr/>
                  </p:nvGrpSpPr>
                  <p:grpSpPr>
                    <a:xfrm>
                      <a:off x="6585218" y="1209258"/>
                      <a:ext cx="790512" cy="574040"/>
                      <a:chOff x="2697481" y="2936239"/>
                      <a:chExt cx="790512" cy="574040"/>
                    </a:xfrm>
                  </p:grpSpPr>
                  <p:sp>
                    <p:nvSpPr>
                      <p:cNvPr id="38" name="Can 37">
                        <a:extLst>
                          <a:ext uri="{FF2B5EF4-FFF2-40B4-BE49-F238E27FC236}">
                            <a16:creationId xmlns:a16="http://schemas.microsoft.com/office/drawing/2014/main" id="{5F4C5689-71B5-2A19-4CA7-D3D945B6E859}"/>
                          </a:ext>
                        </a:extLst>
                      </p:cNvPr>
                      <p:cNvSpPr/>
                      <p:nvPr/>
                    </p:nvSpPr>
                    <p:spPr>
                      <a:xfrm rot="5400000">
                        <a:off x="2763520" y="2870200"/>
                        <a:ext cx="574040" cy="706120"/>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a:extLst>
                          <a:ext uri="{FF2B5EF4-FFF2-40B4-BE49-F238E27FC236}">
                            <a16:creationId xmlns:a16="http://schemas.microsoft.com/office/drawing/2014/main" id="{88B0776E-6C1C-B9F8-FBFB-5E606E97D4BD}"/>
                          </a:ext>
                        </a:extLst>
                      </p:cNvPr>
                      <p:cNvSpPr/>
                      <p:nvPr/>
                    </p:nvSpPr>
                    <p:spPr>
                      <a:xfrm rot="5400000">
                        <a:off x="3318223" y="3148616"/>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23B7D1EC-9FC9-CC49-45F8-E44FA1D4199A}"/>
                        </a:ext>
                      </a:extLst>
                    </p:cNvPr>
                    <p:cNvGrpSpPr/>
                    <p:nvPr/>
                  </p:nvGrpSpPr>
                  <p:grpSpPr>
                    <a:xfrm>
                      <a:off x="7271370" y="1209258"/>
                      <a:ext cx="790513" cy="574041"/>
                      <a:chOff x="3550429" y="2992775"/>
                      <a:chExt cx="790513" cy="574041"/>
                    </a:xfrm>
                  </p:grpSpPr>
                  <p:sp>
                    <p:nvSpPr>
                      <p:cNvPr id="36" name="Can 35">
                        <a:extLst>
                          <a:ext uri="{FF2B5EF4-FFF2-40B4-BE49-F238E27FC236}">
                            <a16:creationId xmlns:a16="http://schemas.microsoft.com/office/drawing/2014/main" id="{D1C01606-2086-E7E7-1440-5A62DC7780CB}"/>
                          </a:ext>
                        </a:extLst>
                      </p:cNvPr>
                      <p:cNvSpPr/>
                      <p:nvPr/>
                    </p:nvSpPr>
                    <p:spPr>
                      <a:xfrm rot="5400000">
                        <a:off x="3616468" y="2926736"/>
                        <a:ext cx="574041" cy="706119"/>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a:extLst>
                          <a:ext uri="{FF2B5EF4-FFF2-40B4-BE49-F238E27FC236}">
                            <a16:creationId xmlns:a16="http://schemas.microsoft.com/office/drawing/2014/main" id="{FDD17F92-4567-BCA6-A70C-5C4D4C01C5C1}"/>
                          </a:ext>
                        </a:extLst>
                      </p:cNvPr>
                      <p:cNvSpPr/>
                      <p:nvPr/>
                    </p:nvSpPr>
                    <p:spPr>
                      <a:xfrm rot="5400000">
                        <a:off x="4171171" y="3205152"/>
                        <a:ext cx="173867" cy="165674"/>
                      </a:xfrm>
                      <a:prstGeom prst="can">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35" name="Straight Arrow Connector 34">
                      <a:extLst>
                        <a:ext uri="{FF2B5EF4-FFF2-40B4-BE49-F238E27FC236}">
                          <a16:creationId xmlns:a16="http://schemas.microsoft.com/office/drawing/2014/main" id="{214991A5-7DE6-A701-04C1-9B7F5ECD14DF}"/>
                        </a:ext>
                      </a:extLst>
                    </p:cNvPr>
                    <p:cNvCxnSpPr>
                      <a:cxnSpLocks/>
                    </p:cNvCxnSpPr>
                    <p:nvPr/>
                  </p:nvCxnSpPr>
                  <p:spPr>
                    <a:xfrm flipV="1">
                      <a:off x="8048794" y="1493783"/>
                      <a:ext cx="520321" cy="4993"/>
                    </a:xfrm>
                    <a:prstGeom prst="straightConnector1">
                      <a:avLst/>
                    </a:prstGeom>
                    <a:noFill/>
                    <a:ln w="38100" cap="flat" cmpd="sng" algn="ctr">
                      <a:solidFill>
                        <a:srgbClr val="00B0F0"/>
                      </a:solidFill>
                      <a:prstDash val="solid"/>
                      <a:miter lim="800000"/>
                      <a:tailEnd type="triangle"/>
                    </a:ln>
                    <a:effectLst/>
                  </p:spPr>
                </p:cxnSp>
              </p:grpSp>
            </p:grpSp>
            <p:sp>
              <p:nvSpPr>
                <p:cNvPr id="16" name="Triangle 15">
                  <a:extLst>
                    <a:ext uri="{FF2B5EF4-FFF2-40B4-BE49-F238E27FC236}">
                      <a16:creationId xmlns:a16="http://schemas.microsoft.com/office/drawing/2014/main" id="{E1EE9C2F-7A24-C565-CDCB-F73B60CE0F45}"/>
                    </a:ext>
                  </a:extLst>
                </p:cNvPr>
                <p:cNvSpPr/>
                <p:nvPr/>
              </p:nvSpPr>
              <p:spPr>
                <a:xfrm rot="5400000" flipH="1" flipV="1">
                  <a:off x="3897055" y="1464123"/>
                  <a:ext cx="91438" cy="9793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7" name="Straight Connector 16">
                  <a:extLst>
                    <a:ext uri="{FF2B5EF4-FFF2-40B4-BE49-F238E27FC236}">
                      <a16:creationId xmlns:a16="http://schemas.microsoft.com/office/drawing/2014/main" id="{6BA1F02E-FF74-AFF7-14BC-D1FC9D67670A}"/>
                    </a:ext>
                  </a:extLst>
                </p:cNvPr>
                <p:cNvCxnSpPr>
                  <a:cxnSpLocks/>
                </p:cNvCxnSpPr>
                <p:nvPr/>
              </p:nvCxnSpPr>
              <p:spPr>
                <a:xfrm flipH="1">
                  <a:off x="1363453" y="1725784"/>
                  <a:ext cx="2423160" cy="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684A7E9D-A104-BA5E-4D8D-25C3ADE6901E}"/>
                    </a:ext>
                  </a:extLst>
                </p:cNvPr>
                <p:cNvCxnSpPr>
                  <a:cxnSpLocks/>
                </p:cNvCxnSpPr>
                <p:nvPr/>
              </p:nvCxnSpPr>
              <p:spPr>
                <a:xfrm>
                  <a:off x="3781057" y="1532178"/>
                  <a:ext cx="0" cy="210312"/>
                </a:xfrm>
                <a:prstGeom prst="line">
                  <a:avLst/>
                </a:prstGeom>
                <a:noFill/>
                <a:ln w="38100" cap="flat" cmpd="sng" algn="ctr">
                  <a:solidFill>
                    <a:srgbClr val="FF0000"/>
                  </a:solidFill>
                  <a:prstDash val="solid"/>
                  <a:miter lim="800000"/>
                  <a:headEnd type="none" w="med" len="med"/>
                  <a:tailEnd type="none" w="med" len="med"/>
                </a:ln>
                <a:effectLst/>
              </p:spPr>
            </p:cxnSp>
            <p:grpSp>
              <p:nvGrpSpPr>
                <p:cNvPr id="19" name="Group 18">
                  <a:extLst>
                    <a:ext uri="{FF2B5EF4-FFF2-40B4-BE49-F238E27FC236}">
                      <a16:creationId xmlns:a16="http://schemas.microsoft.com/office/drawing/2014/main" id="{95DBCB00-43B5-C415-46C3-D7AA6651D7AF}"/>
                    </a:ext>
                  </a:extLst>
                </p:cNvPr>
                <p:cNvGrpSpPr>
                  <a:grpSpLocks/>
                </p:cNvGrpSpPr>
                <p:nvPr/>
              </p:nvGrpSpPr>
              <p:grpSpPr>
                <a:xfrm rot="10800000" flipV="1">
                  <a:off x="3148011" y="1683682"/>
                  <a:ext cx="182880" cy="91440"/>
                  <a:chOff x="3929956" y="1778324"/>
                  <a:chExt cx="221973" cy="118873"/>
                </a:xfrm>
              </p:grpSpPr>
              <p:sp>
                <p:nvSpPr>
                  <p:cNvPr id="25" name="Triangle 24">
                    <a:extLst>
                      <a:ext uri="{FF2B5EF4-FFF2-40B4-BE49-F238E27FC236}">
                        <a16:creationId xmlns:a16="http://schemas.microsoft.com/office/drawing/2014/main" id="{6504E6B5-BBAB-CD3D-7064-6774FC30CCC6}"/>
                      </a:ext>
                    </a:extLst>
                  </p:cNvPr>
                  <p:cNvSpPr/>
                  <p:nvPr/>
                </p:nvSpPr>
                <p:spPr>
                  <a:xfrm rot="16200000">
                    <a:off x="4033057" y="1778325"/>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riangle 25">
                    <a:extLst>
                      <a:ext uri="{FF2B5EF4-FFF2-40B4-BE49-F238E27FC236}">
                        <a16:creationId xmlns:a16="http://schemas.microsoft.com/office/drawing/2014/main" id="{004FF643-45A5-F259-3DA3-820999A09A10}"/>
                      </a:ext>
                    </a:extLst>
                  </p:cNvPr>
                  <p:cNvSpPr/>
                  <p:nvPr/>
                </p:nvSpPr>
                <p:spPr>
                  <a:xfrm rot="5400000" flipH="1">
                    <a:off x="3929956" y="1778324"/>
                    <a:ext cx="118872" cy="11887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20" name="Straight Connector 19">
                  <a:extLst>
                    <a:ext uri="{FF2B5EF4-FFF2-40B4-BE49-F238E27FC236}">
                      <a16:creationId xmlns:a16="http://schemas.microsoft.com/office/drawing/2014/main" id="{88B34857-4912-F6A1-B6D3-8EDA6E13FC49}"/>
                    </a:ext>
                  </a:extLst>
                </p:cNvPr>
                <p:cNvCxnSpPr>
                  <a:cxnSpLocks/>
                </p:cNvCxnSpPr>
                <p:nvPr/>
              </p:nvCxnSpPr>
              <p:spPr>
                <a:xfrm>
                  <a:off x="1376969" y="1460460"/>
                  <a:ext cx="0" cy="274320"/>
                </a:xfrm>
                <a:prstGeom prst="line">
                  <a:avLst/>
                </a:prstGeom>
                <a:noFill/>
                <a:ln w="38100" cap="flat" cmpd="sng" algn="ctr">
                  <a:solidFill>
                    <a:srgbClr val="FF0000"/>
                  </a:solidFill>
                  <a:prstDash val="solid"/>
                  <a:miter lim="800000"/>
                  <a:headEnd type="triangle" w="med" len="med"/>
                  <a:tailEnd type="none" w="med" len="med"/>
                </a:ln>
                <a:effectLst/>
              </p:spPr>
            </p:cxnSp>
            <p:grpSp>
              <p:nvGrpSpPr>
                <p:cNvPr id="21" name="Group 20">
                  <a:extLst>
                    <a:ext uri="{FF2B5EF4-FFF2-40B4-BE49-F238E27FC236}">
                      <a16:creationId xmlns:a16="http://schemas.microsoft.com/office/drawing/2014/main" id="{0FA2C56E-15D1-1322-D63F-48AF8A71A520}"/>
                    </a:ext>
                  </a:extLst>
                </p:cNvPr>
                <p:cNvGrpSpPr/>
                <p:nvPr/>
              </p:nvGrpSpPr>
              <p:grpSpPr>
                <a:xfrm>
                  <a:off x="1309968" y="1333082"/>
                  <a:ext cx="458545" cy="137160"/>
                  <a:chOff x="1533328" y="274956"/>
                  <a:chExt cx="458545" cy="137160"/>
                </a:xfrm>
              </p:grpSpPr>
              <p:sp>
                <p:nvSpPr>
                  <p:cNvPr id="23" name="Freeform 22">
                    <a:extLst>
                      <a:ext uri="{FF2B5EF4-FFF2-40B4-BE49-F238E27FC236}">
                        <a16:creationId xmlns:a16="http://schemas.microsoft.com/office/drawing/2014/main" id="{221C6483-5EC2-9C86-F7B0-D7B7E3FE0E52}"/>
                      </a:ext>
                    </a:extLst>
                  </p:cNvPr>
                  <p:cNvSpPr>
                    <a:spLocks noChangeAspect="1"/>
                  </p:cNvSpPr>
                  <p:nvPr/>
                </p:nvSpPr>
                <p:spPr>
                  <a:xfrm>
                    <a:off x="1533328" y="274956"/>
                    <a:ext cx="178403" cy="137160"/>
                  </a:xfrm>
                  <a:custGeom>
                    <a:avLst/>
                    <a:gdLst>
                      <a:gd name="connsiteX0" fmla="*/ 192872 w 469964"/>
                      <a:gd name="connsiteY0" fmla="*/ 0 h 366852"/>
                      <a:gd name="connsiteX1" fmla="*/ 469964 w 469964"/>
                      <a:gd name="connsiteY1" fmla="*/ 0 h 366852"/>
                      <a:gd name="connsiteX2" fmla="*/ 469964 w 469964"/>
                      <a:gd name="connsiteY2" fmla="*/ 207816 h 366852"/>
                      <a:gd name="connsiteX3" fmla="*/ 360946 w 469964"/>
                      <a:gd name="connsiteY3" fmla="*/ 207816 h 366852"/>
                      <a:gd name="connsiteX4" fmla="*/ 351388 w 469964"/>
                      <a:gd name="connsiteY4" fmla="*/ 255156 h 366852"/>
                      <a:gd name="connsiteX5" fmla="*/ 182880 w 469964"/>
                      <a:gd name="connsiteY5" fmla="*/ 366852 h 366852"/>
                      <a:gd name="connsiteX6" fmla="*/ 0 w 469964"/>
                      <a:gd name="connsiteY6" fmla="*/ 183972 h 366852"/>
                      <a:gd name="connsiteX7" fmla="*/ 182880 w 469964"/>
                      <a:gd name="connsiteY7" fmla="*/ 1092 h 366852"/>
                      <a:gd name="connsiteX8" fmla="*/ 192872 w 469964"/>
                      <a:gd name="connsiteY8" fmla="*/ 2100 h 36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64" h="366852">
                        <a:moveTo>
                          <a:pt x="192872" y="0"/>
                        </a:moveTo>
                        <a:lnTo>
                          <a:pt x="469964" y="0"/>
                        </a:lnTo>
                        <a:lnTo>
                          <a:pt x="469964" y="207816"/>
                        </a:lnTo>
                        <a:lnTo>
                          <a:pt x="360946" y="207816"/>
                        </a:lnTo>
                        <a:lnTo>
                          <a:pt x="351388" y="255156"/>
                        </a:lnTo>
                        <a:cubicBezTo>
                          <a:pt x="323626" y="320794"/>
                          <a:pt x="258632" y="366852"/>
                          <a:pt x="182880" y="366852"/>
                        </a:cubicBezTo>
                        <a:cubicBezTo>
                          <a:pt x="81878" y="366852"/>
                          <a:pt x="0" y="284972"/>
                          <a:pt x="0" y="183972"/>
                        </a:cubicBezTo>
                        <a:cubicBezTo>
                          <a:pt x="0" y="82968"/>
                          <a:pt x="81878" y="1092"/>
                          <a:pt x="182880" y="1092"/>
                        </a:cubicBezTo>
                        <a:lnTo>
                          <a:pt x="192872" y="2100"/>
                        </a:ln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4" name="Straight Arrow Connector 23">
                    <a:extLst>
                      <a:ext uri="{FF2B5EF4-FFF2-40B4-BE49-F238E27FC236}">
                        <a16:creationId xmlns:a16="http://schemas.microsoft.com/office/drawing/2014/main" id="{536D65C5-F574-8B41-A293-2A68CB632EBF}"/>
                      </a:ext>
                    </a:extLst>
                  </p:cNvPr>
                  <p:cNvCxnSpPr>
                    <a:cxnSpLocks/>
                  </p:cNvCxnSpPr>
                  <p:nvPr/>
                </p:nvCxnSpPr>
                <p:spPr>
                  <a:xfrm>
                    <a:off x="1740863" y="322596"/>
                    <a:ext cx="251010" cy="0"/>
                  </a:xfrm>
                  <a:prstGeom prst="straightConnector1">
                    <a:avLst/>
                  </a:prstGeom>
                  <a:noFill/>
                  <a:ln w="38100" cap="flat" cmpd="sng" algn="ctr">
                    <a:solidFill>
                      <a:srgbClr val="0070C0"/>
                    </a:solidFill>
                    <a:prstDash val="solid"/>
                    <a:miter lim="800000"/>
                    <a:tailEnd type="triangle"/>
                  </a:ln>
                  <a:effectLst/>
                </p:spPr>
              </p:cxnSp>
            </p:grpSp>
            <p:sp>
              <p:nvSpPr>
                <p:cNvPr id="22" name="Triangle 21">
                  <a:extLst>
                    <a:ext uri="{FF2B5EF4-FFF2-40B4-BE49-F238E27FC236}">
                      <a16:creationId xmlns:a16="http://schemas.microsoft.com/office/drawing/2014/main" id="{01D10D80-9574-47F6-227B-C306DDD5B76E}"/>
                    </a:ext>
                  </a:extLst>
                </p:cNvPr>
                <p:cNvSpPr/>
                <p:nvPr/>
              </p:nvSpPr>
              <p:spPr>
                <a:xfrm rot="16200000" flipV="1">
                  <a:off x="3812122" y="1464125"/>
                  <a:ext cx="91438" cy="97936"/>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2" name="Group 1">
              <a:extLst>
                <a:ext uri="{FF2B5EF4-FFF2-40B4-BE49-F238E27FC236}">
                  <a16:creationId xmlns:a16="http://schemas.microsoft.com/office/drawing/2014/main" id="{29E44A3B-2C74-3E97-BCF8-842DFAEA6183}"/>
                </a:ext>
              </a:extLst>
            </p:cNvPr>
            <p:cNvGrpSpPr>
              <a:grpSpLocks noChangeAspect="1"/>
            </p:cNvGrpSpPr>
            <p:nvPr/>
          </p:nvGrpSpPr>
          <p:grpSpPr>
            <a:xfrm>
              <a:off x="4633735" y="1487453"/>
              <a:ext cx="893437" cy="1402951"/>
              <a:chOff x="10766783" y="1217220"/>
              <a:chExt cx="893437" cy="1402951"/>
            </a:xfrm>
          </p:grpSpPr>
          <p:grpSp>
            <p:nvGrpSpPr>
              <p:cNvPr id="259" name="Group 258">
                <a:extLst>
                  <a:ext uri="{FF2B5EF4-FFF2-40B4-BE49-F238E27FC236}">
                    <a16:creationId xmlns:a16="http://schemas.microsoft.com/office/drawing/2014/main" id="{6C84F9EB-45D4-7338-60E8-57393A089E6E}"/>
                  </a:ext>
                </a:extLst>
              </p:cNvPr>
              <p:cNvGrpSpPr/>
              <p:nvPr/>
            </p:nvGrpSpPr>
            <p:grpSpPr>
              <a:xfrm>
                <a:off x="10815884" y="1531917"/>
                <a:ext cx="844336" cy="1088254"/>
                <a:chOff x="10697131" y="1531917"/>
                <a:chExt cx="844336" cy="1088254"/>
              </a:xfrm>
            </p:grpSpPr>
            <p:sp>
              <p:nvSpPr>
                <p:cNvPr id="262" name="Rectangle 261">
                  <a:extLst>
                    <a:ext uri="{FF2B5EF4-FFF2-40B4-BE49-F238E27FC236}">
                      <a16:creationId xmlns:a16="http://schemas.microsoft.com/office/drawing/2014/main" id="{660F68A9-785B-46B9-46CE-C15626678321}"/>
                    </a:ext>
                  </a:extLst>
                </p:cNvPr>
                <p:cNvSpPr/>
                <p:nvPr/>
              </p:nvSpPr>
              <p:spPr>
                <a:xfrm>
                  <a:off x="10697131" y="1616942"/>
                  <a:ext cx="204418" cy="1003229"/>
                </a:xfrm>
                <a:prstGeom prst="rect">
                  <a:avLst/>
                </a:prstGeom>
                <a:gradFill>
                  <a:gsLst>
                    <a:gs pos="51000">
                      <a:srgbClr val="F8FDE0"/>
                    </a:gs>
                    <a:gs pos="100000">
                      <a:srgbClr val="F67E4B"/>
                    </a:gs>
                    <a:gs pos="0">
                      <a:srgbClr val="56A2F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63" name="TextBox 262">
                  <a:extLst>
                    <a:ext uri="{FF2B5EF4-FFF2-40B4-BE49-F238E27FC236}">
                      <a16:creationId xmlns:a16="http://schemas.microsoft.com/office/drawing/2014/main" id="{2D789E98-0E6F-035F-14BE-742E875EB0D2}"/>
                    </a:ext>
                  </a:extLst>
                </p:cNvPr>
                <p:cNvSpPr txBox="1"/>
                <p:nvPr/>
              </p:nvSpPr>
              <p:spPr>
                <a:xfrm>
                  <a:off x="10901548" y="1531917"/>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High</a:t>
                  </a:r>
                </a:p>
              </p:txBody>
            </p:sp>
            <p:sp>
              <p:nvSpPr>
                <p:cNvPr id="264" name="TextBox 263">
                  <a:extLst>
                    <a:ext uri="{FF2B5EF4-FFF2-40B4-BE49-F238E27FC236}">
                      <a16:creationId xmlns:a16="http://schemas.microsoft.com/office/drawing/2014/main" id="{E586BB60-99AD-A5AD-D633-039B2AEBA074}"/>
                    </a:ext>
                  </a:extLst>
                </p:cNvPr>
                <p:cNvSpPr txBox="1"/>
                <p:nvPr/>
              </p:nvSpPr>
              <p:spPr>
                <a:xfrm>
                  <a:off x="10887694" y="2266208"/>
                  <a:ext cx="5950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Low</a:t>
                  </a:r>
                </a:p>
              </p:txBody>
            </p:sp>
          </p:grpSp>
          <p:cxnSp>
            <p:nvCxnSpPr>
              <p:cNvPr id="260" name="Straight Connector 259">
                <a:extLst>
                  <a:ext uri="{FF2B5EF4-FFF2-40B4-BE49-F238E27FC236}">
                    <a16:creationId xmlns:a16="http://schemas.microsoft.com/office/drawing/2014/main" id="{3D9B1E5A-AB9D-A8B6-B274-3C5B817EE8A1}"/>
                  </a:ext>
                </a:extLst>
              </p:cNvPr>
              <p:cNvCxnSpPr/>
              <p:nvPr/>
            </p:nvCxnSpPr>
            <p:spPr>
              <a:xfrm>
                <a:off x="10806546" y="1520042"/>
                <a:ext cx="76002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AD039D31-E5FB-9462-B5F4-458C5199B287}"/>
                  </a:ext>
                </a:extLst>
              </p:cNvPr>
              <p:cNvSpPr txBox="1"/>
              <p:nvPr/>
            </p:nvSpPr>
            <p:spPr>
              <a:xfrm>
                <a:off x="10766783" y="1217220"/>
                <a:ext cx="82266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pitchFamily="2" charset="0"/>
                    <a:ea typeface="+mn-ea"/>
                    <a:cs typeface="+mn-cs"/>
                  </a:rPr>
                  <a:t>Rating</a:t>
                </a:r>
              </a:p>
            </p:txBody>
          </p:sp>
        </p:grpSp>
        <p:sp>
          <p:nvSpPr>
            <p:cNvPr id="266" name="Rounded Rectangle 265">
              <a:extLst>
                <a:ext uri="{FF2B5EF4-FFF2-40B4-BE49-F238E27FC236}">
                  <a16:creationId xmlns:a16="http://schemas.microsoft.com/office/drawing/2014/main" id="{F4206616-824F-BB61-315E-D9765EF02CD5}"/>
                </a:ext>
              </a:extLst>
            </p:cNvPr>
            <p:cNvSpPr/>
            <p:nvPr/>
          </p:nvSpPr>
          <p:spPr>
            <a:xfrm>
              <a:off x="562097" y="2395568"/>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1S-CR</a:t>
              </a:r>
            </a:p>
          </p:txBody>
        </p:sp>
        <p:sp>
          <p:nvSpPr>
            <p:cNvPr id="267" name="Rounded Rectangle 266">
              <a:extLst>
                <a:ext uri="{FF2B5EF4-FFF2-40B4-BE49-F238E27FC236}">
                  <a16:creationId xmlns:a16="http://schemas.microsoft.com/office/drawing/2014/main" id="{3FFB6ABE-A2B1-FB86-06C8-F926763C6FCC}"/>
                </a:ext>
              </a:extLst>
            </p:cNvPr>
            <p:cNvSpPr/>
            <p:nvPr/>
          </p:nvSpPr>
          <p:spPr>
            <a:xfrm>
              <a:off x="562097" y="3056254"/>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1S-ISD</a:t>
              </a:r>
            </a:p>
          </p:txBody>
        </p:sp>
        <p:sp>
          <p:nvSpPr>
            <p:cNvPr id="268" name="Rounded Rectangle 267">
              <a:extLst>
                <a:ext uri="{FF2B5EF4-FFF2-40B4-BE49-F238E27FC236}">
                  <a16:creationId xmlns:a16="http://schemas.microsoft.com/office/drawing/2014/main" id="{D5052A73-A7AC-E298-840E-0B58C31C73A2}"/>
                </a:ext>
              </a:extLst>
            </p:cNvPr>
            <p:cNvSpPr/>
            <p:nvPr/>
          </p:nvSpPr>
          <p:spPr>
            <a:xfrm>
              <a:off x="562097" y="3716940"/>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CC</a:t>
              </a:r>
            </a:p>
          </p:txBody>
        </p:sp>
        <p:sp>
          <p:nvSpPr>
            <p:cNvPr id="269" name="Rounded Rectangle 268">
              <a:extLst>
                <a:ext uri="{FF2B5EF4-FFF2-40B4-BE49-F238E27FC236}">
                  <a16:creationId xmlns:a16="http://schemas.microsoft.com/office/drawing/2014/main" id="{A0C08D7B-416C-6F4A-6A93-F956A4A95D9C}"/>
                </a:ext>
              </a:extLst>
            </p:cNvPr>
            <p:cNvSpPr/>
            <p:nvPr/>
          </p:nvSpPr>
          <p:spPr>
            <a:xfrm>
              <a:off x="562097" y="4377626"/>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2S</a:t>
              </a:r>
            </a:p>
          </p:txBody>
        </p:sp>
        <p:sp>
          <p:nvSpPr>
            <p:cNvPr id="270" name="Rounded Rectangle 269">
              <a:extLst>
                <a:ext uri="{FF2B5EF4-FFF2-40B4-BE49-F238E27FC236}">
                  <a16:creationId xmlns:a16="http://schemas.microsoft.com/office/drawing/2014/main" id="{D22BB2BA-9E28-468A-5D17-03EE6E949183}"/>
                </a:ext>
              </a:extLst>
            </p:cNvPr>
            <p:cNvSpPr/>
            <p:nvPr/>
          </p:nvSpPr>
          <p:spPr>
            <a:xfrm>
              <a:off x="562097" y="5038313"/>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3S</a:t>
              </a:r>
            </a:p>
          </p:txBody>
        </p:sp>
        <p:sp>
          <p:nvSpPr>
            <p:cNvPr id="271" name="Rounded Rectangle 270">
              <a:extLst>
                <a:ext uri="{FF2B5EF4-FFF2-40B4-BE49-F238E27FC236}">
                  <a16:creationId xmlns:a16="http://schemas.microsoft.com/office/drawing/2014/main" id="{3E1E5158-E8D5-F8B2-6BF2-31C40CE8B6FF}"/>
                </a:ext>
              </a:extLst>
            </p:cNvPr>
            <p:cNvSpPr/>
            <p:nvPr/>
          </p:nvSpPr>
          <p:spPr>
            <a:xfrm>
              <a:off x="562097" y="1734882"/>
              <a:ext cx="548640" cy="548640"/>
            </a:xfrm>
            <a:prstGeom prst="roundRect">
              <a:avLst/>
            </a:prstGeom>
            <a:solidFill>
              <a:schemeClr val="accent5">
                <a:lumMod val="20000"/>
                <a:lumOff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1S</a:t>
              </a:r>
            </a:p>
          </p:txBody>
        </p:sp>
      </p:grpSp>
    </p:spTree>
    <p:extLst>
      <p:ext uri="{BB962C8B-B14F-4D97-AF65-F5344CB8AC3E}">
        <p14:creationId xmlns:p14="http://schemas.microsoft.com/office/powerpoint/2010/main" val="78282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research poster&#10;&#10;Description automatically generated">
            <a:extLst>
              <a:ext uri="{FF2B5EF4-FFF2-40B4-BE49-F238E27FC236}">
                <a16:creationId xmlns:a16="http://schemas.microsoft.com/office/drawing/2014/main" id="{EA25A545-D0C2-ECCC-F526-5D8978EC335C}"/>
              </a:ext>
            </a:extLst>
          </p:cNvPr>
          <p:cNvPicPr>
            <a:picLocks noChangeAspect="1"/>
          </p:cNvPicPr>
          <p:nvPr/>
        </p:nvPicPr>
        <p:blipFill>
          <a:blip r:embed="rId2"/>
          <a:stretch>
            <a:fillRect/>
          </a:stretch>
        </p:blipFill>
        <p:spPr>
          <a:xfrm>
            <a:off x="308610" y="359664"/>
            <a:ext cx="7429500" cy="5943600"/>
          </a:xfrm>
          <a:prstGeom prst="rect">
            <a:avLst/>
          </a:prstGeom>
        </p:spPr>
      </p:pic>
      <p:pic>
        <p:nvPicPr>
          <p:cNvPr id="5" name="Picture 4" descr="A qr code with black squares&#10;&#10;Description automatically generated">
            <a:extLst>
              <a:ext uri="{FF2B5EF4-FFF2-40B4-BE49-F238E27FC236}">
                <a16:creationId xmlns:a16="http://schemas.microsoft.com/office/drawing/2014/main" id="{07B2ED7E-C723-435E-318D-2EF5C4BE0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5950" y="1472550"/>
            <a:ext cx="2534194" cy="2590114"/>
          </a:xfrm>
          <a:prstGeom prst="rect">
            <a:avLst/>
          </a:prstGeom>
        </p:spPr>
      </p:pic>
      <p:sp>
        <p:nvSpPr>
          <p:cNvPr id="6" name="Rectangle 5">
            <a:extLst>
              <a:ext uri="{FF2B5EF4-FFF2-40B4-BE49-F238E27FC236}">
                <a16:creationId xmlns:a16="http://schemas.microsoft.com/office/drawing/2014/main" id="{F4B2B6DE-1EC9-00C5-95DA-CA2E03071C28}"/>
              </a:ext>
            </a:extLst>
          </p:cNvPr>
          <p:cNvSpPr/>
          <p:nvPr/>
        </p:nvSpPr>
        <p:spPr>
          <a:xfrm>
            <a:off x="8239398" y="4339156"/>
            <a:ext cx="3697986" cy="981882"/>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Research Group Website</a:t>
            </a:r>
          </a:p>
          <a:p>
            <a:pPr algn="ctr"/>
            <a:r>
              <a:rPr lang="en-US" sz="2400" dirty="0"/>
              <a:t>https://</a:t>
            </a:r>
            <a:r>
              <a:rPr lang="en-US" sz="2400" dirty="0" err="1"/>
              <a:t>davidladner.org</a:t>
            </a:r>
            <a:endParaRPr lang="en-US" sz="2400" dirty="0"/>
          </a:p>
        </p:txBody>
      </p:sp>
    </p:spTree>
    <p:extLst>
      <p:ext uri="{BB962C8B-B14F-4D97-AF65-F5344CB8AC3E}">
        <p14:creationId xmlns:p14="http://schemas.microsoft.com/office/powerpoint/2010/main" val="32010385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E8D-2800-F1F5-85D0-9C57C6BD1B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319706-BDA9-EF32-7A24-5DE32221C28E}"/>
              </a:ext>
            </a:extLst>
          </p:cNvPr>
          <p:cNvSpPr txBox="1"/>
          <p:nvPr/>
        </p:nvSpPr>
        <p:spPr>
          <a:xfrm>
            <a:off x="0" y="6445"/>
            <a:ext cx="18719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Ongoing Work</a:t>
            </a:r>
          </a:p>
        </p:txBody>
      </p:sp>
      <p:sp>
        <p:nvSpPr>
          <p:cNvPr id="4" name="Title 1">
            <a:extLst>
              <a:ext uri="{FF2B5EF4-FFF2-40B4-BE49-F238E27FC236}">
                <a16:creationId xmlns:a16="http://schemas.microsoft.com/office/drawing/2014/main" id="{FCFBE288-E429-77CF-A609-51B70D4A5469}"/>
              </a:ext>
            </a:extLst>
          </p:cNvPr>
          <p:cNvSpPr txBox="1">
            <a:spLocks/>
          </p:cNvSpPr>
          <p:nvPr/>
        </p:nvSpPr>
        <p:spPr>
          <a:xfrm>
            <a:off x="0" y="355504"/>
            <a:ext cx="12192000" cy="83719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Bench-Scale Nanofiltration Experiments </a:t>
            </a:r>
          </a:p>
        </p:txBody>
      </p:sp>
      <p:sp>
        <p:nvSpPr>
          <p:cNvPr id="5" name="Slide Number Placeholder 17">
            <a:extLst>
              <a:ext uri="{FF2B5EF4-FFF2-40B4-BE49-F238E27FC236}">
                <a16:creationId xmlns:a16="http://schemas.microsoft.com/office/drawing/2014/main" id="{A9B21BF0-7B2E-F262-3342-8FC2A780650D}"/>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pic>
        <p:nvPicPr>
          <p:cNvPr id="18" name="Picture 17" descr="A machine in a room&#10;&#10;Description automatically generated">
            <a:extLst>
              <a:ext uri="{FF2B5EF4-FFF2-40B4-BE49-F238E27FC236}">
                <a16:creationId xmlns:a16="http://schemas.microsoft.com/office/drawing/2014/main" id="{B91BBFFA-65AB-4507-DCD1-1E280B475049}"/>
              </a:ext>
            </a:extLst>
          </p:cNvPr>
          <p:cNvPicPr>
            <a:picLocks noChangeAspect="1"/>
          </p:cNvPicPr>
          <p:nvPr/>
        </p:nvPicPr>
        <p:blipFill>
          <a:blip r:embed="rId2" cstate="screen">
            <a:extLst>
              <a:ext uri="{28A0092B-C50C-407E-A947-70E740481C1C}">
                <a14:useLocalDpi xmlns:a14="http://schemas.microsoft.com/office/drawing/2010/main"/>
              </a:ext>
            </a:extLst>
          </a:blip>
          <a:srcRect r="-2"/>
          <a:stretch>
            <a:fillRect/>
          </a:stretch>
        </p:blipFill>
        <p:spPr>
          <a:xfrm rot="5400000">
            <a:off x="1134369" y="1832952"/>
            <a:ext cx="5001371" cy="3816270"/>
          </a:xfrm>
          <a:prstGeom prst="rect">
            <a:avLst/>
          </a:prstGeom>
        </p:spPr>
      </p:pic>
      <p:sp>
        <p:nvSpPr>
          <p:cNvPr id="2" name="Content Placeholder 2">
            <a:extLst>
              <a:ext uri="{FF2B5EF4-FFF2-40B4-BE49-F238E27FC236}">
                <a16:creationId xmlns:a16="http://schemas.microsoft.com/office/drawing/2014/main" id="{40982EE2-1C73-212C-9142-299EE4061D2A}"/>
              </a:ext>
            </a:extLst>
          </p:cNvPr>
          <p:cNvSpPr txBox="1">
            <a:spLocks/>
          </p:cNvSpPr>
          <p:nvPr/>
        </p:nvSpPr>
        <p:spPr>
          <a:xfrm>
            <a:off x="5934956" y="1880667"/>
            <a:ext cx="5290457" cy="4261758"/>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Membrane properties: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Surface charge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Pore size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Molecular weight cutoff (MWCO)</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Operating Conditions: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Applied pressure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Flux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Recovery</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255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1BE6-1C22-97DB-3490-BD9FDDD1C1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D6AD77-4773-2805-74FA-49E339DDCD95}"/>
              </a:ext>
            </a:extLst>
          </p:cNvPr>
          <p:cNvSpPr txBox="1"/>
          <p:nvPr/>
        </p:nvSpPr>
        <p:spPr>
          <a:xfrm>
            <a:off x="0" y="6445"/>
            <a:ext cx="18719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Ongoing Work</a:t>
            </a:r>
          </a:p>
        </p:txBody>
      </p:sp>
      <p:sp>
        <p:nvSpPr>
          <p:cNvPr id="4" name="Title 1">
            <a:extLst>
              <a:ext uri="{FF2B5EF4-FFF2-40B4-BE49-F238E27FC236}">
                <a16:creationId xmlns:a16="http://schemas.microsoft.com/office/drawing/2014/main" id="{020DC481-1A66-BF8C-1C16-78F8CBEB39FF}"/>
              </a:ext>
            </a:extLst>
          </p:cNvPr>
          <p:cNvSpPr txBox="1">
            <a:spLocks/>
          </p:cNvSpPr>
          <p:nvPr/>
        </p:nvSpPr>
        <p:spPr>
          <a:xfrm>
            <a:off x="0" y="355504"/>
            <a:ext cx="12192000" cy="83719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Bench-Scale Electrodialysis Experiments </a:t>
            </a:r>
          </a:p>
        </p:txBody>
      </p:sp>
      <p:sp>
        <p:nvSpPr>
          <p:cNvPr id="5" name="Slide Number Placeholder 17">
            <a:extLst>
              <a:ext uri="{FF2B5EF4-FFF2-40B4-BE49-F238E27FC236}">
                <a16:creationId xmlns:a16="http://schemas.microsoft.com/office/drawing/2014/main" id="{0DDB8E74-DFD6-D975-DAF3-CDC7A2A170E4}"/>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pic>
        <p:nvPicPr>
          <p:cNvPr id="21" name="Picture 20" descr="A machine with tubes and tubes&#10;&#10;AI-generated content may be incorrect.">
            <a:extLst>
              <a:ext uri="{FF2B5EF4-FFF2-40B4-BE49-F238E27FC236}">
                <a16:creationId xmlns:a16="http://schemas.microsoft.com/office/drawing/2014/main" id="{8CF10FE8-E42A-B2D6-9C8D-C052293C56A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6200000" flipH="1">
            <a:off x="6849414" y="1991230"/>
            <a:ext cx="4994034" cy="3717233"/>
          </a:xfrm>
          <a:prstGeom prst="rect">
            <a:avLst/>
          </a:prstGeom>
        </p:spPr>
      </p:pic>
      <p:sp>
        <p:nvSpPr>
          <p:cNvPr id="82" name="Oval 81">
            <a:extLst>
              <a:ext uri="{FF2B5EF4-FFF2-40B4-BE49-F238E27FC236}">
                <a16:creationId xmlns:a16="http://schemas.microsoft.com/office/drawing/2014/main" id="{1C43A455-618D-8EF6-8AFC-F0C7B57AEE71}"/>
              </a:ext>
            </a:extLst>
          </p:cNvPr>
          <p:cNvSpPr/>
          <p:nvPr/>
        </p:nvSpPr>
        <p:spPr>
          <a:xfrm>
            <a:off x="4436408" y="2613566"/>
            <a:ext cx="967153" cy="949570"/>
          </a:xfrm>
          <a:prstGeom prst="ellipse">
            <a:avLst/>
          </a:prstGeom>
          <a:solidFill>
            <a:srgbClr val="FFF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3" name="Group 82">
            <a:extLst>
              <a:ext uri="{FF2B5EF4-FFF2-40B4-BE49-F238E27FC236}">
                <a16:creationId xmlns:a16="http://schemas.microsoft.com/office/drawing/2014/main" id="{5DF594BE-64A4-3536-A080-3F852EC18E6F}"/>
              </a:ext>
            </a:extLst>
          </p:cNvPr>
          <p:cNvGrpSpPr/>
          <p:nvPr/>
        </p:nvGrpSpPr>
        <p:grpSpPr>
          <a:xfrm>
            <a:off x="4150413" y="2623353"/>
            <a:ext cx="3278021" cy="3717426"/>
            <a:chOff x="4411285" y="949027"/>
            <a:chExt cx="3278021" cy="3717426"/>
          </a:xfrm>
        </p:grpSpPr>
        <p:sp>
          <p:nvSpPr>
            <p:cNvPr id="114" name="Rectangle 113">
              <a:extLst>
                <a:ext uri="{FF2B5EF4-FFF2-40B4-BE49-F238E27FC236}">
                  <a16:creationId xmlns:a16="http://schemas.microsoft.com/office/drawing/2014/main" id="{7E11BC68-3940-DFD6-20BC-425AF90D7901}"/>
                </a:ext>
              </a:extLst>
            </p:cNvPr>
            <p:cNvSpPr/>
            <p:nvPr/>
          </p:nvSpPr>
          <p:spPr>
            <a:xfrm>
              <a:off x="5048459" y="1874485"/>
              <a:ext cx="191729" cy="172556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5" name="TextBox 114">
              <a:extLst>
                <a:ext uri="{FF2B5EF4-FFF2-40B4-BE49-F238E27FC236}">
                  <a16:creationId xmlns:a16="http://schemas.microsoft.com/office/drawing/2014/main" id="{CEF789EF-7502-DE14-F541-F5A6FDD79CCA}"/>
                </a:ext>
              </a:extLst>
            </p:cNvPr>
            <p:cNvSpPr txBox="1"/>
            <p:nvPr/>
          </p:nvSpPr>
          <p:spPr>
            <a:xfrm>
              <a:off x="4996301" y="2466146"/>
              <a:ext cx="30809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117" name="Rectangle 116">
              <a:extLst>
                <a:ext uri="{FF2B5EF4-FFF2-40B4-BE49-F238E27FC236}">
                  <a16:creationId xmlns:a16="http://schemas.microsoft.com/office/drawing/2014/main" id="{5AEA02C7-87F7-85A6-9096-0B91C52827A9}"/>
                </a:ext>
              </a:extLst>
            </p:cNvPr>
            <p:cNvSpPr/>
            <p:nvPr/>
          </p:nvSpPr>
          <p:spPr>
            <a:xfrm>
              <a:off x="7258259" y="1874485"/>
              <a:ext cx="191729" cy="172556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8" name="Rectangle 117">
              <a:extLst>
                <a:ext uri="{FF2B5EF4-FFF2-40B4-BE49-F238E27FC236}">
                  <a16:creationId xmlns:a16="http://schemas.microsoft.com/office/drawing/2014/main" id="{26AC8CD3-EBAD-9645-F351-DBCC910162F9}"/>
                </a:ext>
              </a:extLst>
            </p:cNvPr>
            <p:cNvSpPr/>
            <p:nvPr/>
          </p:nvSpPr>
          <p:spPr>
            <a:xfrm>
              <a:off x="5847629" y="1870768"/>
              <a:ext cx="191729" cy="172556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9" name="Rectangle 118">
              <a:extLst>
                <a:ext uri="{FF2B5EF4-FFF2-40B4-BE49-F238E27FC236}">
                  <a16:creationId xmlns:a16="http://schemas.microsoft.com/office/drawing/2014/main" id="{FFC317EB-B6CE-F7EB-0DAA-34AF0D9CDFA7}"/>
                </a:ext>
              </a:extLst>
            </p:cNvPr>
            <p:cNvSpPr/>
            <p:nvPr/>
          </p:nvSpPr>
          <p:spPr>
            <a:xfrm>
              <a:off x="6512986" y="1867051"/>
              <a:ext cx="191729" cy="17255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0" name="TextBox 119">
              <a:extLst>
                <a:ext uri="{FF2B5EF4-FFF2-40B4-BE49-F238E27FC236}">
                  <a16:creationId xmlns:a16="http://schemas.microsoft.com/office/drawing/2014/main" id="{50F373B0-DAA8-6193-735A-584CAEE7417F}"/>
                </a:ext>
              </a:extLst>
            </p:cNvPr>
            <p:cNvSpPr txBox="1"/>
            <p:nvPr/>
          </p:nvSpPr>
          <p:spPr>
            <a:xfrm rot="16200000">
              <a:off x="5592616" y="2007228"/>
              <a:ext cx="72167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mCEM</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1" name="TextBox 120">
              <a:extLst>
                <a:ext uri="{FF2B5EF4-FFF2-40B4-BE49-F238E27FC236}">
                  <a16:creationId xmlns:a16="http://schemas.microsoft.com/office/drawing/2014/main" id="{9A09B530-6974-8890-5FEB-C30970913484}"/>
                </a:ext>
              </a:extLst>
            </p:cNvPr>
            <p:cNvSpPr txBox="1"/>
            <p:nvPr/>
          </p:nvSpPr>
          <p:spPr>
            <a:xfrm rot="16200000">
              <a:off x="6249752" y="2017829"/>
              <a:ext cx="70564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mAEM</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22" name="Graphic 121" descr="Arrow Down with solid fill">
              <a:extLst>
                <a:ext uri="{FF2B5EF4-FFF2-40B4-BE49-F238E27FC236}">
                  <a16:creationId xmlns:a16="http://schemas.microsoft.com/office/drawing/2014/main" id="{57038725-4A98-593C-1591-53AA2A755145}"/>
                </a:ext>
              </a:extLst>
            </p:cNvPr>
            <p:cNvPicPr>
              <a:picLocks noChangeAspect="1"/>
            </p:cNvPicPr>
            <p:nvPr/>
          </p:nvPicPr>
          <p:blipFill>
            <a:blip r:embed="rId3">
              <a:extLst>
                <a:ext uri="{96DAC541-7B7A-43D3-8B79-37D633B846F1}">
                  <asvg:svgBlip xmlns:asvg="http://schemas.microsoft.com/office/drawing/2016/SVG/main" r:embed="rId4"/>
                </a:ext>
              </a:extLst>
            </a:blip>
            <a:srcRect t="57927"/>
            <a:stretch>
              <a:fillRect/>
            </a:stretch>
          </p:blipFill>
          <p:spPr>
            <a:xfrm flipV="1">
              <a:off x="5068813" y="1603067"/>
              <a:ext cx="914400" cy="384717"/>
            </a:xfrm>
            <a:prstGeom prst="rect">
              <a:avLst/>
            </a:prstGeom>
          </p:spPr>
        </p:pic>
        <p:pic>
          <p:nvPicPr>
            <p:cNvPr id="123" name="Graphic 122" descr="Arrow Down with solid fill">
              <a:extLst>
                <a:ext uri="{FF2B5EF4-FFF2-40B4-BE49-F238E27FC236}">
                  <a16:creationId xmlns:a16="http://schemas.microsoft.com/office/drawing/2014/main" id="{7EC5C6EE-E743-8F8D-5536-03D34C202DF3}"/>
                </a:ext>
              </a:extLst>
            </p:cNvPr>
            <p:cNvPicPr>
              <a:picLocks noChangeAspect="1"/>
            </p:cNvPicPr>
            <p:nvPr/>
          </p:nvPicPr>
          <p:blipFill>
            <a:blip r:embed="rId5">
              <a:extLst>
                <a:ext uri="{96DAC541-7B7A-43D3-8B79-37D633B846F1}">
                  <asvg:svgBlip xmlns:asvg="http://schemas.microsoft.com/office/drawing/2016/SVG/main" r:embed="rId6"/>
                </a:ext>
              </a:extLst>
            </a:blip>
            <a:srcRect t="57927"/>
            <a:stretch>
              <a:fillRect/>
            </a:stretch>
          </p:blipFill>
          <p:spPr>
            <a:xfrm flipV="1">
              <a:off x="5845681" y="1594704"/>
              <a:ext cx="914400" cy="384717"/>
            </a:xfrm>
            <a:prstGeom prst="rect">
              <a:avLst/>
            </a:prstGeom>
          </p:spPr>
        </p:pic>
        <p:pic>
          <p:nvPicPr>
            <p:cNvPr id="124" name="Graphic 123" descr="Arrow Down with solid fill">
              <a:extLst>
                <a:ext uri="{FF2B5EF4-FFF2-40B4-BE49-F238E27FC236}">
                  <a16:creationId xmlns:a16="http://schemas.microsoft.com/office/drawing/2014/main" id="{B0F5799F-FEEE-6BBC-0E50-F08C690E167D}"/>
                </a:ext>
              </a:extLst>
            </p:cNvPr>
            <p:cNvPicPr>
              <a:picLocks noChangeAspect="1"/>
            </p:cNvPicPr>
            <p:nvPr/>
          </p:nvPicPr>
          <p:blipFill>
            <a:blip r:embed="rId3">
              <a:extLst>
                <a:ext uri="{96DAC541-7B7A-43D3-8B79-37D633B846F1}">
                  <asvg:svgBlip xmlns:asvg="http://schemas.microsoft.com/office/drawing/2016/SVG/main" r:embed="rId4"/>
                </a:ext>
              </a:extLst>
            </a:blip>
            <a:srcRect t="57927"/>
            <a:stretch>
              <a:fillRect/>
            </a:stretch>
          </p:blipFill>
          <p:spPr>
            <a:xfrm flipV="1">
              <a:off x="6522189" y="1606784"/>
              <a:ext cx="914400" cy="384717"/>
            </a:xfrm>
            <a:prstGeom prst="rect">
              <a:avLst/>
            </a:prstGeom>
          </p:spPr>
        </p:pic>
        <p:sp>
          <p:nvSpPr>
            <p:cNvPr id="125" name="TextBox 124">
              <a:extLst>
                <a:ext uri="{FF2B5EF4-FFF2-40B4-BE49-F238E27FC236}">
                  <a16:creationId xmlns:a16="http://schemas.microsoft.com/office/drawing/2014/main" id="{A7FEDBE3-5D1F-7D52-093D-854BDD3433D8}"/>
                </a:ext>
              </a:extLst>
            </p:cNvPr>
            <p:cNvSpPr txBox="1"/>
            <p:nvPr/>
          </p:nvSpPr>
          <p:spPr>
            <a:xfrm>
              <a:off x="4411285" y="949027"/>
              <a:ext cx="14759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Product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Ca</a:t>
              </a:r>
              <a:r>
                <a:rPr kumimoji="0" lang="en-US" sz="1400" b="1" i="0" u="none" strike="noStrike" kern="1200" cap="none" spc="0" normalizeH="0" baseline="30000" noProof="0" dirty="0">
                  <a:ln>
                    <a:noFill/>
                  </a:ln>
                  <a:solidFill>
                    <a:srgbClr val="00B050"/>
                  </a:solidFill>
                  <a:effectLst/>
                  <a:uLnTx/>
                  <a:uFillTx/>
                  <a:latin typeface="Aptos" panose="02110004020202020204"/>
                  <a:ea typeface="+mn-ea"/>
                  <a:cs typeface="+mn-cs"/>
                </a:rPr>
                <a:t>2+</a:t>
              </a: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 Mg</a:t>
              </a:r>
              <a:r>
                <a:rPr kumimoji="0" lang="en-US" sz="1400" b="1" i="0" u="none" strike="noStrike" kern="1200" cap="none" spc="0" normalizeH="0" baseline="30000" noProof="0" dirty="0">
                  <a:ln>
                    <a:noFill/>
                  </a:ln>
                  <a:solidFill>
                    <a:srgbClr val="00B050"/>
                  </a:solidFill>
                  <a:effectLst/>
                  <a:uLnTx/>
                  <a:uFillTx/>
                  <a:latin typeface="Aptos" panose="02110004020202020204"/>
                  <a:ea typeface="+mn-ea"/>
                  <a:cs typeface="+mn-cs"/>
                </a:rPr>
                <a:t>2+</a:t>
              </a: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 SO</a:t>
              </a:r>
              <a:r>
                <a:rPr kumimoji="0" lang="en-US" sz="1400" b="1" i="0" u="none" strike="noStrike" kern="1200" cap="none" spc="0" normalizeH="0" baseline="-25000" noProof="0" dirty="0">
                  <a:ln>
                    <a:noFill/>
                  </a:ln>
                  <a:solidFill>
                    <a:srgbClr val="00B050"/>
                  </a:solidFill>
                  <a:effectLst/>
                  <a:uLnTx/>
                  <a:uFillTx/>
                  <a:latin typeface="Aptos" panose="02110004020202020204"/>
                  <a:ea typeface="+mn-ea"/>
                  <a:cs typeface="+mn-cs"/>
                </a:rPr>
                <a:t>4</a:t>
              </a:r>
              <a:r>
                <a:rPr kumimoji="0" lang="en-US" sz="1400" b="1" i="0" u="none" strike="noStrike" kern="1200" cap="none" spc="0" normalizeH="0" baseline="30000" noProof="0" dirty="0">
                  <a:ln>
                    <a:noFill/>
                  </a:ln>
                  <a:solidFill>
                    <a:srgbClr val="00B050"/>
                  </a:solidFill>
                  <a:effectLst/>
                  <a:uLnTx/>
                  <a:uFillTx/>
                  <a:latin typeface="Aptos" panose="02110004020202020204"/>
                  <a:ea typeface="+mn-ea"/>
                  <a:cs typeface="+mn-cs"/>
                </a:rPr>
                <a:t>2-</a:t>
              </a:r>
            </a:p>
          </p:txBody>
        </p:sp>
        <p:sp>
          <p:nvSpPr>
            <p:cNvPr id="126" name="TextBox 125">
              <a:extLst>
                <a:ext uri="{FF2B5EF4-FFF2-40B4-BE49-F238E27FC236}">
                  <a16:creationId xmlns:a16="http://schemas.microsoft.com/office/drawing/2014/main" id="{C1C6A3A7-FD92-7744-07A6-AE4AFD5906F8}"/>
                </a:ext>
              </a:extLst>
            </p:cNvPr>
            <p:cNvSpPr txBox="1"/>
            <p:nvPr/>
          </p:nvSpPr>
          <p:spPr>
            <a:xfrm>
              <a:off x="5712734" y="1024884"/>
              <a:ext cx="120597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Concentrate: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p>
          </p:txBody>
        </p:sp>
        <p:sp>
          <p:nvSpPr>
            <p:cNvPr id="127" name="TextBox 126">
              <a:extLst>
                <a:ext uri="{FF2B5EF4-FFF2-40B4-BE49-F238E27FC236}">
                  <a16:creationId xmlns:a16="http://schemas.microsoft.com/office/drawing/2014/main" id="{D7829A45-D569-FC3F-B603-5E1DD5BCF021}"/>
                </a:ext>
              </a:extLst>
            </p:cNvPr>
            <p:cNvSpPr txBox="1"/>
            <p:nvPr/>
          </p:nvSpPr>
          <p:spPr>
            <a:xfrm>
              <a:off x="6126480" y="2016425"/>
              <a:ext cx="7053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8" name="TextBox 127">
              <a:extLst>
                <a:ext uri="{FF2B5EF4-FFF2-40B4-BE49-F238E27FC236}">
                  <a16:creationId xmlns:a16="http://schemas.microsoft.com/office/drawing/2014/main" id="{C5FAAA32-4A06-EA43-9C74-8352B1E0C3D6}"/>
                </a:ext>
              </a:extLst>
            </p:cNvPr>
            <p:cNvSpPr txBox="1"/>
            <p:nvPr/>
          </p:nvSpPr>
          <p:spPr>
            <a:xfrm>
              <a:off x="6021317" y="2762591"/>
              <a:ext cx="7315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9" name="TextBox 128">
              <a:extLst>
                <a:ext uri="{FF2B5EF4-FFF2-40B4-BE49-F238E27FC236}">
                  <a16:creationId xmlns:a16="http://schemas.microsoft.com/office/drawing/2014/main" id="{282B55DC-5955-09E8-B44F-41907CD4946B}"/>
                </a:ext>
              </a:extLst>
            </p:cNvPr>
            <p:cNvSpPr txBox="1"/>
            <p:nvPr/>
          </p:nvSpPr>
          <p:spPr>
            <a:xfrm>
              <a:off x="6723677" y="2625761"/>
              <a:ext cx="7315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0" name="TextBox 129">
              <a:extLst>
                <a:ext uri="{FF2B5EF4-FFF2-40B4-BE49-F238E27FC236}">
                  <a16:creationId xmlns:a16="http://schemas.microsoft.com/office/drawing/2014/main" id="{3C65EDB6-85EE-E7B9-D48B-2B3A8CF232C1}"/>
                </a:ext>
              </a:extLst>
            </p:cNvPr>
            <p:cNvSpPr txBox="1"/>
            <p:nvPr/>
          </p:nvSpPr>
          <p:spPr>
            <a:xfrm>
              <a:off x="5282276" y="2500542"/>
              <a:ext cx="7053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1" name="TextBox 130">
              <a:extLst>
                <a:ext uri="{FF2B5EF4-FFF2-40B4-BE49-F238E27FC236}">
                  <a16:creationId xmlns:a16="http://schemas.microsoft.com/office/drawing/2014/main" id="{0E7A1881-4907-14FB-DD84-48352B8A365D}"/>
                </a:ext>
              </a:extLst>
            </p:cNvPr>
            <p:cNvSpPr txBox="1"/>
            <p:nvPr/>
          </p:nvSpPr>
          <p:spPr>
            <a:xfrm>
              <a:off x="5212080" y="3218208"/>
              <a:ext cx="7184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Mg</a:t>
              </a:r>
              <a:r>
                <a:rPr kumimoji="0" lang="en-US" sz="1400" b="1" i="0" u="none" strike="noStrike" kern="1200" cap="none" spc="0" normalizeH="0" baseline="30000" noProof="0" dirty="0">
                  <a:ln>
                    <a:noFill/>
                  </a:ln>
                  <a:solidFill>
                    <a:srgbClr val="00B050"/>
                  </a:solidFill>
                  <a:effectLst/>
                  <a:uLnTx/>
                  <a:uFillTx/>
                  <a:latin typeface="Aptos" panose="02110004020202020204"/>
                  <a:ea typeface="+mn-ea"/>
                  <a:cs typeface="+mn-cs"/>
                </a:rPr>
                <a:t>2+</a:t>
              </a:r>
              <a:endPar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endParaRPr>
            </a:p>
          </p:txBody>
        </p:sp>
        <p:sp>
          <p:nvSpPr>
            <p:cNvPr id="132" name="TextBox 131">
              <a:extLst>
                <a:ext uri="{FF2B5EF4-FFF2-40B4-BE49-F238E27FC236}">
                  <a16:creationId xmlns:a16="http://schemas.microsoft.com/office/drawing/2014/main" id="{D0A2A6A5-C379-B6EF-26BC-C8F5B24D1AE8}"/>
                </a:ext>
              </a:extLst>
            </p:cNvPr>
            <p:cNvSpPr txBox="1"/>
            <p:nvPr/>
          </p:nvSpPr>
          <p:spPr>
            <a:xfrm>
              <a:off x="6680530" y="3365989"/>
              <a:ext cx="914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rPr>
                <a:t>SO</a:t>
              </a:r>
              <a:r>
                <a:rPr kumimoji="0" lang="en-US" sz="1400" b="1" i="0" u="none" strike="noStrike" kern="1200" cap="none" spc="0" normalizeH="0" baseline="-25000" noProof="0" dirty="0">
                  <a:ln>
                    <a:noFill/>
                  </a:ln>
                  <a:solidFill>
                    <a:srgbClr val="00B050"/>
                  </a:solidFill>
                  <a:effectLst/>
                  <a:uLnTx/>
                  <a:uFillTx/>
                  <a:latin typeface="Aptos" panose="02110004020202020204"/>
                  <a:ea typeface="+mn-ea"/>
                  <a:cs typeface="+mn-cs"/>
                </a:rPr>
                <a:t>4</a:t>
              </a:r>
              <a:r>
                <a:rPr kumimoji="0" lang="en-US" sz="1400" b="1" i="0" u="none" strike="noStrike" kern="1200" cap="none" spc="0" normalizeH="0" baseline="30000" noProof="0" dirty="0">
                  <a:ln>
                    <a:noFill/>
                  </a:ln>
                  <a:solidFill>
                    <a:srgbClr val="00B050"/>
                  </a:solidFill>
                  <a:effectLst/>
                  <a:uLnTx/>
                  <a:uFillTx/>
                  <a:latin typeface="Aptos" panose="02110004020202020204"/>
                  <a:ea typeface="+mn-ea"/>
                  <a:cs typeface="+mn-cs"/>
                </a:rPr>
                <a:t>2-</a:t>
              </a:r>
              <a:endParaRPr kumimoji="0" lang="en-US" sz="1400" b="1" i="0" u="none" strike="noStrike" kern="1200" cap="none" spc="0" normalizeH="0" baseline="0" noProof="0" dirty="0">
                <a:ln>
                  <a:noFill/>
                </a:ln>
                <a:solidFill>
                  <a:srgbClr val="00B050"/>
                </a:solidFill>
                <a:effectLst/>
                <a:uLnTx/>
                <a:uFillTx/>
                <a:latin typeface="Aptos" panose="02110004020202020204"/>
                <a:ea typeface="+mn-ea"/>
                <a:cs typeface="+mn-cs"/>
              </a:endParaRPr>
            </a:p>
          </p:txBody>
        </p:sp>
        <p:sp>
          <p:nvSpPr>
            <p:cNvPr id="133" name="TextBox 132">
              <a:extLst>
                <a:ext uri="{FF2B5EF4-FFF2-40B4-BE49-F238E27FC236}">
                  <a16:creationId xmlns:a16="http://schemas.microsoft.com/office/drawing/2014/main" id="{827877C3-A9E8-CAFD-8C68-32F3A6A76E4A}"/>
                </a:ext>
              </a:extLst>
            </p:cNvPr>
            <p:cNvSpPr txBox="1"/>
            <p:nvPr/>
          </p:nvSpPr>
          <p:spPr>
            <a:xfrm>
              <a:off x="4880792" y="4020122"/>
              <a:ext cx="28085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Feedwater: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Na</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Cl</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Ca</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Mg</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SO</a:t>
              </a:r>
              <a:r>
                <a:rPr kumimoji="0" lang="en-US" sz="1800" b="0" i="0" u="none" strike="noStrike" kern="1200" cap="none" spc="0" normalizeH="0" baseline="-25000" noProof="0" dirty="0">
                  <a:ln>
                    <a:noFill/>
                  </a:ln>
                  <a:solidFill>
                    <a:srgbClr val="0E2841">
                      <a:lumMod val="75000"/>
                      <a:lumOff val="25000"/>
                    </a:srgbClr>
                  </a:solidFill>
                  <a:effectLst/>
                  <a:uLnTx/>
                  <a:uFillTx/>
                  <a:latin typeface="Aptos" panose="02110004020202020204"/>
                  <a:ea typeface="+mn-ea"/>
                  <a:cs typeface="+mn-cs"/>
                </a:rPr>
                <a:t>4</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p>
          </p:txBody>
        </p:sp>
        <p:pic>
          <p:nvPicPr>
            <p:cNvPr id="134" name="Graphic 133" descr="Line arrow: Clockwise curve with solid fill">
              <a:extLst>
                <a:ext uri="{FF2B5EF4-FFF2-40B4-BE49-F238E27FC236}">
                  <a16:creationId xmlns:a16="http://schemas.microsoft.com/office/drawing/2014/main" id="{E1C81FD5-57AB-0038-49E8-84A96A1675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960651" flipV="1">
              <a:off x="6258462" y="2253195"/>
              <a:ext cx="353592" cy="353592"/>
            </a:xfrm>
            <a:prstGeom prst="rect">
              <a:avLst/>
            </a:prstGeom>
          </p:spPr>
        </p:pic>
        <p:pic>
          <p:nvPicPr>
            <p:cNvPr id="135" name="Graphic 134" descr="Line arrow: Clockwise curve with solid fill">
              <a:extLst>
                <a:ext uri="{FF2B5EF4-FFF2-40B4-BE49-F238E27FC236}">
                  <a16:creationId xmlns:a16="http://schemas.microsoft.com/office/drawing/2014/main" id="{FFCFEB4A-D00D-45AB-120C-B3E0C7ECA2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39349" flipH="1" flipV="1">
              <a:off x="5930572" y="2996722"/>
              <a:ext cx="353592" cy="353592"/>
            </a:xfrm>
            <a:prstGeom prst="rect">
              <a:avLst/>
            </a:prstGeom>
          </p:spPr>
        </p:pic>
        <p:pic>
          <p:nvPicPr>
            <p:cNvPr id="136" name="Graphic 135" descr="Arrow Up with solid fill">
              <a:extLst>
                <a:ext uri="{FF2B5EF4-FFF2-40B4-BE49-F238E27FC236}">
                  <a16:creationId xmlns:a16="http://schemas.microsoft.com/office/drawing/2014/main" id="{0CDD97E8-7A3A-DAF5-3099-C17DFBFCF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703060">
              <a:off x="6437643" y="2576045"/>
              <a:ext cx="344330" cy="459600"/>
            </a:xfrm>
            <a:prstGeom prst="rect">
              <a:avLst/>
            </a:prstGeom>
          </p:spPr>
        </p:pic>
        <p:pic>
          <p:nvPicPr>
            <p:cNvPr id="137" name="Graphic 136" descr="Line arrow: Clockwise curve with solid fill">
              <a:extLst>
                <a:ext uri="{FF2B5EF4-FFF2-40B4-BE49-F238E27FC236}">
                  <a16:creationId xmlns:a16="http://schemas.microsoft.com/office/drawing/2014/main" id="{1D665458-0073-C3D7-0A80-C445E5C8C4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560942" flipH="1" flipV="1">
              <a:off x="6572499" y="3075231"/>
              <a:ext cx="353592" cy="353592"/>
            </a:xfrm>
            <a:prstGeom prst="rect">
              <a:avLst/>
            </a:prstGeom>
          </p:spPr>
        </p:pic>
        <p:pic>
          <p:nvPicPr>
            <p:cNvPr id="138" name="Graphic 137" descr="Line arrow: Clockwise curve with solid fill">
              <a:extLst>
                <a:ext uri="{FF2B5EF4-FFF2-40B4-BE49-F238E27FC236}">
                  <a16:creationId xmlns:a16="http://schemas.microsoft.com/office/drawing/2014/main" id="{72FD677D-EEBA-95DC-AF43-A6119A00BF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960651" flipV="1">
              <a:off x="5588826" y="3079850"/>
              <a:ext cx="353592" cy="353592"/>
            </a:xfrm>
            <a:prstGeom prst="rect">
              <a:avLst/>
            </a:prstGeom>
          </p:spPr>
        </p:pic>
        <p:pic>
          <p:nvPicPr>
            <p:cNvPr id="139" name="Graphic 138" descr="Arrow Up with solid fill">
              <a:extLst>
                <a:ext uri="{FF2B5EF4-FFF2-40B4-BE49-F238E27FC236}">
                  <a16:creationId xmlns:a16="http://schemas.microsoft.com/office/drawing/2014/main" id="{5C262A98-09B2-7354-9C51-5B147A1814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96940" flipH="1">
              <a:off x="5758772" y="2451355"/>
              <a:ext cx="344330" cy="459600"/>
            </a:xfrm>
            <a:prstGeom prst="rect">
              <a:avLst/>
            </a:prstGeom>
          </p:spPr>
        </p:pic>
        <p:pic>
          <p:nvPicPr>
            <p:cNvPr id="140" name="Graphic 139" descr="Arrow Down with solid fill">
              <a:extLst>
                <a:ext uri="{FF2B5EF4-FFF2-40B4-BE49-F238E27FC236}">
                  <a16:creationId xmlns:a16="http://schemas.microsoft.com/office/drawing/2014/main" id="{90297538-03A5-AA48-83A9-1C2655D5484D}"/>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5068813" y="3647767"/>
              <a:ext cx="914400" cy="384717"/>
            </a:xfrm>
            <a:prstGeom prst="rect">
              <a:avLst/>
            </a:prstGeom>
          </p:spPr>
        </p:pic>
        <p:pic>
          <p:nvPicPr>
            <p:cNvPr id="141" name="Graphic 140" descr="Arrow Down with solid fill">
              <a:extLst>
                <a:ext uri="{FF2B5EF4-FFF2-40B4-BE49-F238E27FC236}">
                  <a16:creationId xmlns:a16="http://schemas.microsoft.com/office/drawing/2014/main" id="{CC8A726B-25CF-5401-E2CC-D96EEB5F2DDC}"/>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5845681" y="3639404"/>
              <a:ext cx="914400" cy="384717"/>
            </a:xfrm>
            <a:prstGeom prst="rect">
              <a:avLst/>
            </a:prstGeom>
          </p:spPr>
        </p:pic>
        <p:pic>
          <p:nvPicPr>
            <p:cNvPr id="142" name="Graphic 141" descr="Arrow Down with solid fill">
              <a:extLst>
                <a:ext uri="{FF2B5EF4-FFF2-40B4-BE49-F238E27FC236}">
                  <a16:creationId xmlns:a16="http://schemas.microsoft.com/office/drawing/2014/main" id="{170B6254-EE09-4A1E-494D-DA0766446DDE}"/>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6522189" y="3651484"/>
              <a:ext cx="914400" cy="384717"/>
            </a:xfrm>
            <a:prstGeom prst="rect">
              <a:avLst/>
            </a:prstGeom>
          </p:spPr>
        </p:pic>
      </p:grpSp>
      <p:grpSp>
        <p:nvGrpSpPr>
          <p:cNvPr id="207" name="Group 206">
            <a:extLst>
              <a:ext uri="{FF2B5EF4-FFF2-40B4-BE49-F238E27FC236}">
                <a16:creationId xmlns:a16="http://schemas.microsoft.com/office/drawing/2014/main" id="{48566780-E175-7BB9-3F0E-A938E6FA23E0}"/>
              </a:ext>
            </a:extLst>
          </p:cNvPr>
          <p:cNvGrpSpPr/>
          <p:nvPr/>
        </p:nvGrpSpPr>
        <p:grpSpPr>
          <a:xfrm>
            <a:off x="877824" y="2341860"/>
            <a:ext cx="3225517" cy="3998919"/>
            <a:chOff x="0" y="2630481"/>
            <a:chExt cx="3225517" cy="3998919"/>
          </a:xfrm>
        </p:grpSpPr>
        <p:grpSp>
          <p:nvGrpSpPr>
            <p:cNvPr id="84" name="Group 83">
              <a:extLst>
                <a:ext uri="{FF2B5EF4-FFF2-40B4-BE49-F238E27FC236}">
                  <a16:creationId xmlns:a16="http://schemas.microsoft.com/office/drawing/2014/main" id="{692D8879-8B70-B714-CFB0-AA87B5AC47C8}"/>
                </a:ext>
              </a:extLst>
            </p:cNvPr>
            <p:cNvGrpSpPr/>
            <p:nvPr/>
          </p:nvGrpSpPr>
          <p:grpSpPr>
            <a:xfrm>
              <a:off x="0" y="2630481"/>
              <a:ext cx="3225517" cy="3998919"/>
              <a:chOff x="4463789" y="667534"/>
              <a:chExt cx="3225517" cy="3998919"/>
            </a:xfrm>
          </p:grpSpPr>
          <p:sp>
            <p:nvSpPr>
              <p:cNvPr id="87" name="Rectangle 86">
                <a:extLst>
                  <a:ext uri="{FF2B5EF4-FFF2-40B4-BE49-F238E27FC236}">
                    <a16:creationId xmlns:a16="http://schemas.microsoft.com/office/drawing/2014/main" id="{39D2B597-EB02-7E12-3B74-F8B0F7F3AFF6}"/>
                  </a:ext>
                </a:extLst>
              </p:cNvPr>
              <p:cNvSpPr/>
              <p:nvPr/>
            </p:nvSpPr>
            <p:spPr>
              <a:xfrm>
                <a:off x="5048459" y="1874485"/>
                <a:ext cx="191729" cy="172556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8" name="TextBox 87">
                <a:extLst>
                  <a:ext uri="{FF2B5EF4-FFF2-40B4-BE49-F238E27FC236}">
                    <a16:creationId xmlns:a16="http://schemas.microsoft.com/office/drawing/2014/main" id="{3ADE484E-C167-F6C7-862A-88807993D314}"/>
                  </a:ext>
                </a:extLst>
              </p:cNvPr>
              <p:cNvSpPr txBox="1"/>
              <p:nvPr/>
            </p:nvSpPr>
            <p:spPr>
              <a:xfrm>
                <a:off x="4842700" y="2421484"/>
                <a:ext cx="582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90" name="Rectangle 89">
                <a:extLst>
                  <a:ext uri="{FF2B5EF4-FFF2-40B4-BE49-F238E27FC236}">
                    <a16:creationId xmlns:a16="http://schemas.microsoft.com/office/drawing/2014/main" id="{CD543DCE-FD7E-D978-ADA2-EC0EE3A36C42}"/>
                  </a:ext>
                </a:extLst>
              </p:cNvPr>
              <p:cNvSpPr/>
              <p:nvPr/>
            </p:nvSpPr>
            <p:spPr>
              <a:xfrm>
                <a:off x="7258259" y="1874485"/>
                <a:ext cx="191729" cy="172556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Rectangle 90">
                <a:extLst>
                  <a:ext uri="{FF2B5EF4-FFF2-40B4-BE49-F238E27FC236}">
                    <a16:creationId xmlns:a16="http://schemas.microsoft.com/office/drawing/2014/main" id="{2648505E-3633-AA3E-3251-D2698645E74B}"/>
                  </a:ext>
                </a:extLst>
              </p:cNvPr>
              <p:cNvSpPr/>
              <p:nvPr/>
            </p:nvSpPr>
            <p:spPr>
              <a:xfrm>
                <a:off x="5847629" y="1870768"/>
                <a:ext cx="191729" cy="172556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Rectangle 91">
                <a:extLst>
                  <a:ext uri="{FF2B5EF4-FFF2-40B4-BE49-F238E27FC236}">
                    <a16:creationId xmlns:a16="http://schemas.microsoft.com/office/drawing/2014/main" id="{BA904D40-4826-BA71-738F-C0206F7ACB12}"/>
                  </a:ext>
                </a:extLst>
              </p:cNvPr>
              <p:cNvSpPr/>
              <p:nvPr/>
            </p:nvSpPr>
            <p:spPr>
              <a:xfrm>
                <a:off x="6512986" y="1867051"/>
                <a:ext cx="191729" cy="17255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3" name="TextBox 92">
                <a:extLst>
                  <a:ext uri="{FF2B5EF4-FFF2-40B4-BE49-F238E27FC236}">
                    <a16:creationId xmlns:a16="http://schemas.microsoft.com/office/drawing/2014/main" id="{9FB66602-34ED-610D-A287-8E2BE56F30AA}"/>
                  </a:ext>
                </a:extLst>
              </p:cNvPr>
              <p:cNvSpPr txBox="1"/>
              <p:nvPr/>
            </p:nvSpPr>
            <p:spPr>
              <a:xfrm rot="16200000">
                <a:off x="5672766" y="1965663"/>
                <a:ext cx="56137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CEM</a:t>
                </a:r>
              </a:p>
            </p:txBody>
          </p:sp>
          <p:sp>
            <p:nvSpPr>
              <p:cNvPr id="94" name="TextBox 93">
                <a:extLst>
                  <a:ext uri="{FF2B5EF4-FFF2-40B4-BE49-F238E27FC236}">
                    <a16:creationId xmlns:a16="http://schemas.microsoft.com/office/drawing/2014/main" id="{87B79341-67F5-978B-D8A5-9F5CD454CDFD}"/>
                  </a:ext>
                </a:extLst>
              </p:cNvPr>
              <p:cNvSpPr txBox="1"/>
              <p:nvPr/>
            </p:nvSpPr>
            <p:spPr>
              <a:xfrm rot="16200000">
                <a:off x="6343756" y="1948554"/>
                <a:ext cx="54534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AEM</a:t>
                </a:r>
              </a:p>
            </p:txBody>
          </p:sp>
          <p:pic>
            <p:nvPicPr>
              <p:cNvPr id="95" name="Graphic 94" descr="Arrow Down with solid fill">
                <a:extLst>
                  <a:ext uri="{FF2B5EF4-FFF2-40B4-BE49-F238E27FC236}">
                    <a16:creationId xmlns:a16="http://schemas.microsoft.com/office/drawing/2014/main" id="{F7DC52E5-2DA2-36C2-2A78-DC39DD34B4DC}"/>
                  </a:ext>
                </a:extLst>
              </p:cNvPr>
              <p:cNvPicPr>
                <a:picLocks noChangeAspect="1"/>
              </p:cNvPicPr>
              <p:nvPr/>
            </p:nvPicPr>
            <p:blipFill>
              <a:blip r:embed="rId3">
                <a:extLst>
                  <a:ext uri="{96DAC541-7B7A-43D3-8B79-37D633B846F1}">
                    <asvg:svgBlip xmlns:asvg="http://schemas.microsoft.com/office/drawing/2016/SVG/main" r:embed="rId4"/>
                  </a:ext>
                </a:extLst>
              </a:blip>
              <a:srcRect t="57927"/>
              <a:stretch>
                <a:fillRect/>
              </a:stretch>
            </p:blipFill>
            <p:spPr>
              <a:xfrm flipV="1">
                <a:off x="5068813" y="1603067"/>
                <a:ext cx="914400" cy="384717"/>
              </a:xfrm>
              <a:prstGeom prst="rect">
                <a:avLst/>
              </a:prstGeom>
            </p:spPr>
          </p:pic>
          <p:pic>
            <p:nvPicPr>
              <p:cNvPr id="96" name="Graphic 95" descr="Arrow Down with solid fill">
                <a:extLst>
                  <a:ext uri="{FF2B5EF4-FFF2-40B4-BE49-F238E27FC236}">
                    <a16:creationId xmlns:a16="http://schemas.microsoft.com/office/drawing/2014/main" id="{6840E6D9-6758-3EDB-3312-29AF771BCCB0}"/>
                  </a:ext>
                </a:extLst>
              </p:cNvPr>
              <p:cNvPicPr>
                <a:picLocks noChangeAspect="1"/>
              </p:cNvPicPr>
              <p:nvPr/>
            </p:nvPicPr>
            <p:blipFill>
              <a:blip r:embed="rId5">
                <a:extLst>
                  <a:ext uri="{96DAC541-7B7A-43D3-8B79-37D633B846F1}">
                    <asvg:svgBlip xmlns:asvg="http://schemas.microsoft.com/office/drawing/2016/SVG/main" r:embed="rId6"/>
                  </a:ext>
                </a:extLst>
              </a:blip>
              <a:srcRect t="57927"/>
              <a:stretch>
                <a:fillRect/>
              </a:stretch>
            </p:blipFill>
            <p:spPr>
              <a:xfrm flipV="1">
                <a:off x="5845681" y="1594704"/>
                <a:ext cx="914400" cy="384717"/>
              </a:xfrm>
              <a:prstGeom prst="rect">
                <a:avLst/>
              </a:prstGeom>
            </p:spPr>
          </p:pic>
          <p:pic>
            <p:nvPicPr>
              <p:cNvPr id="97" name="Graphic 96" descr="Arrow Down with solid fill">
                <a:extLst>
                  <a:ext uri="{FF2B5EF4-FFF2-40B4-BE49-F238E27FC236}">
                    <a16:creationId xmlns:a16="http://schemas.microsoft.com/office/drawing/2014/main" id="{B47C991E-F596-7458-BB13-F2EDAC894A00}"/>
                  </a:ext>
                </a:extLst>
              </p:cNvPr>
              <p:cNvPicPr>
                <a:picLocks noChangeAspect="1"/>
              </p:cNvPicPr>
              <p:nvPr/>
            </p:nvPicPr>
            <p:blipFill>
              <a:blip r:embed="rId3">
                <a:extLst>
                  <a:ext uri="{96DAC541-7B7A-43D3-8B79-37D633B846F1}">
                    <asvg:svgBlip xmlns:asvg="http://schemas.microsoft.com/office/drawing/2016/SVG/main" r:embed="rId4"/>
                  </a:ext>
                </a:extLst>
              </a:blip>
              <a:srcRect t="57927"/>
              <a:stretch>
                <a:fillRect/>
              </a:stretch>
            </p:blipFill>
            <p:spPr>
              <a:xfrm flipV="1">
                <a:off x="6522189" y="1606784"/>
                <a:ext cx="914400" cy="384717"/>
              </a:xfrm>
              <a:prstGeom prst="rect">
                <a:avLst/>
              </a:prstGeom>
            </p:spPr>
          </p:pic>
          <p:sp>
            <p:nvSpPr>
              <p:cNvPr id="98" name="TextBox 97">
                <a:extLst>
                  <a:ext uri="{FF2B5EF4-FFF2-40B4-BE49-F238E27FC236}">
                    <a16:creationId xmlns:a16="http://schemas.microsoft.com/office/drawing/2014/main" id="{3E63B182-EEDE-F962-47FF-B3E7CCB7F7EF}"/>
                  </a:ext>
                </a:extLst>
              </p:cNvPr>
              <p:cNvSpPr txBox="1"/>
              <p:nvPr/>
            </p:nvSpPr>
            <p:spPr>
              <a:xfrm>
                <a:off x="4463789" y="1029238"/>
                <a:ext cx="1422975" cy="666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Product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Low in 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99" name="TextBox 98">
                <a:extLst>
                  <a:ext uri="{FF2B5EF4-FFF2-40B4-BE49-F238E27FC236}">
                    <a16:creationId xmlns:a16="http://schemas.microsoft.com/office/drawing/2014/main" id="{D73A3A23-CC98-8262-09EB-D1CF5E62E8E5}"/>
                  </a:ext>
                </a:extLst>
              </p:cNvPr>
              <p:cNvSpPr txBox="1"/>
              <p:nvPr/>
            </p:nvSpPr>
            <p:spPr>
              <a:xfrm>
                <a:off x="5728230" y="667534"/>
                <a:ext cx="12406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Concentrate: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Mg</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SO</a:t>
                </a:r>
                <a:r>
                  <a:rPr kumimoji="0" lang="en-US" sz="1400" b="0" i="0" u="none" strike="noStrike" kern="1200" cap="none" spc="0" normalizeH="0" baseline="-25000" noProof="0" dirty="0">
                    <a:ln>
                      <a:noFill/>
                    </a:ln>
                    <a:solidFill>
                      <a:prstClr val="black"/>
                    </a:solidFill>
                    <a:effectLst/>
                    <a:uLnTx/>
                    <a:uFillTx/>
                    <a:latin typeface="Aptos" panose="02110004020202020204"/>
                    <a:ea typeface="+mn-ea"/>
                    <a:cs typeface="+mn-cs"/>
                  </a:rPr>
                  <a:t>4</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p>
            </p:txBody>
          </p:sp>
          <p:sp>
            <p:nvSpPr>
              <p:cNvPr id="100" name="TextBox 99">
                <a:extLst>
                  <a:ext uri="{FF2B5EF4-FFF2-40B4-BE49-F238E27FC236}">
                    <a16:creationId xmlns:a16="http://schemas.microsoft.com/office/drawing/2014/main" id="{F4C10AD2-8AAF-BB86-E3AA-D3EB3088BE57}"/>
                  </a:ext>
                </a:extLst>
              </p:cNvPr>
              <p:cNvSpPr txBox="1"/>
              <p:nvPr/>
            </p:nvSpPr>
            <p:spPr>
              <a:xfrm>
                <a:off x="6126480" y="2016425"/>
                <a:ext cx="7053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1" name="TextBox 100">
                <a:extLst>
                  <a:ext uri="{FF2B5EF4-FFF2-40B4-BE49-F238E27FC236}">
                    <a16:creationId xmlns:a16="http://schemas.microsoft.com/office/drawing/2014/main" id="{CDDCBB86-190F-D2D2-50B2-550463854B97}"/>
                  </a:ext>
                </a:extLst>
              </p:cNvPr>
              <p:cNvSpPr txBox="1"/>
              <p:nvPr/>
            </p:nvSpPr>
            <p:spPr>
              <a:xfrm>
                <a:off x="6021317" y="2624044"/>
                <a:ext cx="39333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2" name="TextBox 101">
                <a:extLst>
                  <a:ext uri="{FF2B5EF4-FFF2-40B4-BE49-F238E27FC236}">
                    <a16:creationId xmlns:a16="http://schemas.microsoft.com/office/drawing/2014/main" id="{64FA127E-4417-8997-EC12-D7800C50E2D4}"/>
                  </a:ext>
                </a:extLst>
              </p:cNvPr>
              <p:cNvSpPr txBox="1"/>
              <p:nvPr/>
            </p:nvSpPr>
            <p:spPr>
              <a:xfrm>
                <a:off x="6723677" y="2625761"/>
                <a:ext cx="7315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3" name="TextBox 102">
                <a:extLst>
                  <a:ext uri="{FF2B5EF4-FFF2-40B4-BE49-F238E27FC236}">
                    <a16:creationId xmlns:a16="http://schemas.microsoft.com/office/drawing/2014/main" id="{FE33FBC7-F20B-AA45-F065-03A30FFBD03F}"/>
                  </a:ext>
                </a:extLst>
              </p:cNvPr>
              <p:cNvSpPr txBox="1"/>
              <p:nvPr/>
            </p:nvSpPr>
            <p:spPr>
              <a:xfrm>
                <a:off x="5282276" y="2500542"/>
                <a:ext cx="55048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Na</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4" name="TextBox 103">
                <a:extLst>
                  <a:ext uri="{FF2B5EF4-FFF2-40B4-BE49-F238E27FC236}">
                    <a16:creationId xmlns:a16="http://schemas.microsoft.com/office/drawing/2014/main" id="{261292C1-4DFA-718E-6B8F-B76FCB476159}"/>
                  </a:ext>
                </a:extLst>
              </p:cNvPr>
              <p:cNvSpPr txBox="1"/>
              <p:nvPr/>
            </p:nvSpPr>
            <p:spPr>
              <a:xfrm>
                <a:off x="5281352" y="3245917"/>
                <a:ext cx="7184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Mg</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5" name="TextBox 104">
                <a:extLst>
                  <a:ext uri="{FF2B5EF4-FFF2-40B4-BE49-F238E27FC236}">
                    <a16:creationId xmlns:a16="http://schemas.microsoft.com/office/drawing/2014/main" id="{C4E66BEA-129D-3F5E-3EDE-C412D3A9BA25}"/>
                  </a:ext>
                </a:extLst>
              </p:cNvPr>
              <p:cNvSpPr txBox="1"/>
              <p:nvPr/>
            </p:nvSpPr>
            <p:spPr>
              <a:xfrm>
                <a:off x="6736424" y="3332068"/>
                <a:ext cx="6069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SO</a:t>
                </a:r>
                <a:r>
                  <a:rPr kumimoji="0" lang="en-US" sz="1400" b="0" i="0" u="none" strike="noStrike" kern="1200" cap="none" spc="0" normalizeH="0" baseline="-25000" noProof="0" dirty="0">
                    <a:ln>
                      <a:noFill/>
                    </a:ln>
                    <a:solidFill>
                      <a:prstClr val="black"/>
                    </a:solidFill>
                    <a:effectLst/>
                    <a:uLnTx/>
                    <a:uFillTx/>
                    <a:latin typeface="Aptos" panose="02110004020202020204"/>
                    <a:ea typeface="+mn-ea"/>
                    <a:cs typeface="+mn-cs"/>
                  </a:rPr>
                  <a:t>4</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6" name="TextBox 105">
                <a:extLst>
                  <a:ext uri="{FF2B5EF4-FFF2-40B4-BE49-F238E27FC236}">
                    <a16:creationId xmlns:a16="http://schemas.microsoft.com/office/drawing/2014/main" id="{50ABFC8F-E85F-3A17-F9D5-3B3CE558BB6D}"/>
                  </a:ext>
                </a:extLst>
              </p:cNvPr>
              <p:cNvSpPr txBox="1"/>
              <p:nvPr/>
            </p:nvSpPr>
            <p:spPr>
              <a:xfrm>
                <a:off x="4880792" y="4020122"/>
                <a:ext cx="28085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Feedwater: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Na</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Cl</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Ca</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Mg</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r>
                  <a:rPr kumimoji="0" lang="en-US"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 SO</a:t>
                </a:r>
                <a:r>
                  <a:rPr kumimoji="0" lang="en-US" sz="1800" b="0" i="0" u="none" strike="noStrike" kern="1200" cap="none" spc="0" normalizeH="0" baseline="-25000" noProof="0" dirty="0">
                    <a:ln>
                      <a:noFill/>
                    </a:ln>
                    <a:solidFill>
                      <a:srgbClr val="0E2841">
                        <a:lumMod val="75000"/>
                        <a:lumOff val="25000"/>
                      </a:srgbClr>
                    </a:solidFill>
                    <a:effectLst/>
                    <a:uLnTx/>
                    <a:uFillTx/>
                    <a:latin typeface="Aptos" panose="02110004020202020204"/>
                    <a:ea typeface="+mn-ea"/>
                    <a:cs typeface="+mn-cs"/>
                  </a:rPr>
                  <a:t>4</a:t>
                </a:r>
                <a:r>
                  <a:rPr kumimoji="0" lang="en-US" sz="1800" b="0" i="0" u="none" strike="noStrike" kern="1200" cap="none" spc="0" normalizeH="0" baseline="30000" noProof="0" dirty="0">
                    <a:ln>
                      <a:noFill/>
                    </a:ln>
                    <a:solidFill>
                      <a:srgbClr val="0E2841">
                        <a:lumMod val="75000"/>
                        <a:lumOff val="25000"/>
                      </a:srgbClr>
                    </a:solidFill>
                    <a:effectLst/>
                    <a:uLnTx/>
                    <a:uFillTx/>
                    <a:latin typeface="Aptos" panose="02110004020202020204"/>
                    <a:ea typeface="+mn-ea"/>
                    <a:cs typeface="+mn-cs"/>
                  </a:rPr>
                  <a:t>2-</a:t>
                </a:r>
              </a:p>
            </p:txBody>
          </p:sp>
          <p:pic>
            <p:nvPicPr>
              <p:cNvPr id="107" name="Graphic 106" descr="Line arrow: Clockwise curve with solid fill">
                <a:extLst>
                  <a:ext uri="{FF2B5EF4-FFF2-40B4-BE49-F238E27FC236}">
                    <a16:creationId xmlns:a16="http://schemas.microsoft.com/office/drawing/2014/main" id="{C2E3E475-5DC1-BCC3-DCD8-7D82623A4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960651" flipV="1">
                <a:off x="6258462" y="2253195"/>
                <a:ext cx="353592" cy="353592"/>
              </a:xfrm>
              <a:prstGeom prst="rect">
                <a:avLst/>
              </a:prstGeom>
            </p:spPr>
          </p:pic>
          <p:pic>
            <p:nvPicPr>
              <p:cNvPr id="108" name="Graphic 107" descr="Line arrow: Clockwise curve with solid fill">
                <a:extLst>
                  <a:ext uri="{FF2B5EF4-FFF2-40B4-BE49-F238E27FC236}">
                    <a16:creationId xmlns:a16="http://schemas.microsoft.com/office/drawing/2014/main" id="{A4E6BC48-922E-D991-6137-5112CBD6A4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39349" flipH="1" flipV="1">
                <a:off x="5930572" y="2830468"/>
                <a:ext cx="353592" cy="353592"/>
              </a:xfrm>
              <a:prstGeom prst="rect">
                <a:avLst/>
              </a:prstGeom>
            </p:spPr>
          </p:pic>
          <p:pic>
            <p:nvPicPr>
              <p:cNvPr id="109" name="Graphic 108" descr="Arrow Up with solid fill">
                <a:extLst>
                  <a:ext uri="{FF2B5EF4-FFF2-40B4-BE49-F238E27FC236}">
                    <a16:creationId xmlns:a16="http://schemas.microsoft.com/office/drawing/2014/main" id="{F70544D8-70AF-4E0A-AD4E-B52C2A987E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703060">
                <a:off x="6437643" y="2576045"/>
                <a:ext cx="344330" cy="459600"/>
              </a:xfrm>
              <a:prstGeom prst="rect">
                <a:avLst/>
              </a:prstGeom>
            </p:spPr>
          </p:pic>
          <p:pic>
            <p:nvPicPr>
              <p:cNvPr id="110" name="Graphic 109" descr="Arrow Up with solid fill">
                <a:extLst>
                  <a:ext uri="{FF2B5EF4-FFF2-40B4-BE49-F238E27FC236}">
                    <a16:creationId xmlns:a16="http://schemas.microsoft.com/office/drawing/2014/main" id="{B932A4B6-EB18-C3BC-BF69-6C5663A6CD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96940" flipH="1">
                <a:off x="5758772" y="2451355"/>
                <a:ext cx="344330" cy="459600"/>
              </a:xfrm>
              <a:prstGeom prst="rect">
                <a:avLst/>
              </a:prstGeom>
            </p:spPr>
          </p:pic>
          <p:pic>
            <p:nvPicPr>
              <p:cNvPr id="111" name="Graphic 110" descr="Arrow Down with solid fill">
                <a:extLst>
                  <a:ext uri="{FF2B5EF4-FFF2-40B4-BE49-F238E27FC236}">
                    <a16:creationId xmlns:a16="http://schemas.microsoft.com/office/drawing/2014/main" id="{EB10AE13-9C05-A709-65B0-11F2A05E6E75}"/>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5068813" y="3647767"/>
                <a:ext cx="914400" cy="384717"/>
              </a:xfrm>
              <a:prstGeom prst="rect">
                <a:avLst/>
              </a:prstGeom>
            </p:spPr>
          </p:pic>
          <p:pic>
            <p:nvPicPr>
              <p:cNvPr id="112" name="Graphic 111" descr="Arrow Down with solid fill">
                <a:extLst>
                  <a:ext uri="{FF2B5EF4-FFF2-40B4-BE49-F238E27FC236}">
                    <a16:creationId xmlns:a16="http://schemas.microsoft.com/office/drawing/2014/main" id="{CD060BF6-FC2D-DD60-5F99-23DCBDDF5C68}"/>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5845681" y="3639404"/>
                <a:ext cx="914400" cy="384717"/>
              </a:xfrm>
              <a:prstGeom prst="rect">
                <a:avLst/>
              </a:prstGeom>
            </p:spPr>
          </p:pic>
          <p:pic>
            <p:nvPicPr>
              <p:cNvPr id="113" name="Graphic 112" descr="Arrow Down with solid fill">
                <a:extLst>
                  <a:ext uri="{FF2B5EF4-FFF2-40B4-BE49-F238E27FC236}">
                    <a16:creationId xmlns:a16="http://schemas.microsoft.com/office/drawing/2014/main" id="{C7A499CC-6CBE-0273-026F-2E1ED0214F26}"/>
                  </a:ext>
                </a:extLst>
              </p:cNvPr>
              <p:cNvPicPr>
                <a:picLocks noChangeAspect="1"/>
              </p:cNvPicPr>
              <p:nvPr/>
            </p:nvPicPr>
            <p:blipFill>
              <a:blip r:embed="rId15">
                <a:extLst>
                  <a:ext uri="{96DAC541-7B7A-43D3-8B79-37D633B846F1}">
                    <asvg:svgBlip xmlns:asvg="http://schemas.microsoft.com/office/drawing/2016/SVG/main" r:embed="rId16"/>
                  </a:ext>
                </a:extLst>
              </a:blip>
              <a:srcRect t="57927"/>
              <a:stretch>
                <a:fillRect/>
              </a:stretch>
            </p:blipFill>
            <p:spPr>
              <a:xfrm flipV="1">
                <a:off x="6522189" y="3651484"/>
                <a:ext cx="914400" cy="384717"/>
              </a:xfrm>
              <a:prstGeom prst="rect">
                <a:avLst/>
              </a:prstGeom>
            </p:spPr>
          </p:pic>
        </p:grpSp>
        <p:pic>
          <p:nvPicPr>
            <p:cNvPr id="85" name="Graphic 84" descr="Arrow Up with solid fill">
              <a:extLst>
                <a:ext uri="{FF2B5EF4-FFF2-40B4-BE49-F238E27FC236}">
                  <a16:creationId xmlns:a16="http://schemas.microsoft.com/office/drawing/2014/main" id="{FADB2E75-1CA5-9631-F929-8F284B3CB6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703060">
              <a:off x="1959997" y="5143816"/>
              <a:ext cx="344330" cy="459600"/>
            </a:xfrm>
            <a:prstGeom prst="rect">
              <a:avLst/>
            </a:prstGeom>
          </p:spPr>
        </p:pic>
        <p:pic>
          <p:nvPicPr>
            <p:cNvPr id="86" name="Graphic 85" descr="Arrow Up with solid fill">
              <a:extLst>
                <a:ext uri="{FF2B5EF4-FFF2-40B4-BE49-F238E27FC236}">
                  <a16:creationId xmlns:a16="http://schemas.microsoft.com/office/drawing/2014/main" id="{928536C3-9A30-9C3E-6EDB-F10340728E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96940" flipH="1">
              <a:off x="1308838" y="5156238"/>
              <a:ext cx="344330" cy="459600"/>
            </a:xfrm>
            <a:prstGeom prst="rect">
              <a:avLst/>
            </a:prstGeom>
          </p:spPr>
        </p:pic>
        <p:sp>
          <p:nvSpPr>
            <p:cNvPr id="205" name="TextBox 204">
              <a:extLst>
                <a:ext uri="{FF2B5EF4-FFF2-40B4-BE49-F238E27FC236}">
                  <a16:creationId xmlns:a16="http://schemas.microsoft.com/office/drawing/2014/main" id="{12F596A8-F5F0-B7E7-5E65-A5679ED42235}"/>
                </a:ext>
              </a:extLst>
            </p:cNvPr>
            <p:cNvSpPr txBox="1"/>
            <p:nvPr/>
          </p:nvSpPr>
          <p:spPr>
            <a:xfrm>
              <a:off x="2762578" y="4413186"/>
              <a:ext cx="26321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grpSp>
      <p:sp>
        <p:nvSpPr>
          <p:cNvPr id="206" name="TextBox 205">
            <a:extLst>
              <a:ext uri="{FF2B5EF4-FFF2-40B4-BE49-F238E27FC236}">
                <a16:creationId xmlns:a16="http://schemas.microsoft.com/office/drawing/2014/main" id="{1D66B780-32AE-EF08-460D-68ED1E5F74AF}"/>
              </a:ext>
            </a:extLst>
          </p:cNvPr>
          <p:cNvSpPr txBox="1"/>
          <p:nvPr/>
        </p:nvSpPr>
        <p:spPr>
          <a:xfrm>
            <a:off x="6963025" y="4185649"/>
            <a:ext cx="26321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208" name="Title 1">
            <a:extLst>
              <a:ext uri="{FF2B5EF4-FFF2-40B4-BE49-F238E27FC236}">
                <a16:creationId xmlns:a16="http://schemas.microsoft.com/office/drawing/2014/main" id="{65E5EDBC-0189-EDC4-A143-3723DA3A8494}"/>
              </a:ext>
            </a:extLst>
          </p:cNvPr>
          <p:cNvSpPr txBox="1">
            <a:spLocks/>
          </p:cNvSpPr>
          <p:nvPr/>
        </p:nvSpPr>
        <p:spPr>
          <a:xfrm>
            <a:off x="4542305" y="1870633"/>
            <a:ext cx="2960908"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sng"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Monovalent selective</a:t>
            </a:r>
          </a:p>
        </p:txBody>
      </p:sp>
      <p:sp>
        <p:nvSpPr>
          <p:cNvPr id="209" name="Title 1">
            <a:extLst>
              <a:ext uri="{FF2B5EF4-FFF2-40B4-BE49-F238E27FC236}">
                <a16:creationId xmlns:a16="http://schemas.microsoft.com/office/drawing/2014/main" id="{3F3B2239-4F5B-031F-0785-C878FD16F970}"/>
              </a:ext>
            </a:extLst>
          </p:cNvPr>
          <p:cNvSpPr txBox="1">
            <a:spLocks/>
          </p:cNvSpPr>
          <p:nvPr/>
        </p:nvSpPr>
        <p:spPr>
          <a:xfrm>
            <a:off x="1035028" y="1758338"/>
            <a:ext cx="3094969" cy="57811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1" u="sng"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Conventional</a:t>
            </a:r>
          </a:p>
        </p:txBody>
      </p:sp>
      <p:sp>
        <p:nvSpPr>
          <p:cNvPr id="210" name="Title 1">
            <a:extLst>
              <a:ext uri="{FF2B5EF4-FFF2-40B4-BE49-F238E27FC236}">
                <a16:creationId xmlns:a16="http://schemas.microsoft.com/office/drawing/2014/main" id="{335268A1-AB82-147B-3216-46BA9E24547E}"/>
              </a:ext>
            </a:extLst>
          </p:cNvPr>
          <p:cNvSpPr txBox="1">
            <a:spLocks/>
          </p:cNvSpPr>
          <p:nvPr/>
        </p:nvSpPr>
        <p:spPr>
          <a:xfrm>
            <a:off x="877824" y="1347671"/>
            <a:ext cx="6609347" cy="401053"/>
          </a:xfrm>
          <a:prstGeom prst="rect">
            <a:avLst/>
          </a:prstGeom>
          <a:solidFill>
            <a:schemeClr val="tx2"/>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Ion Exchange Membranes</a:t>
            </a:r>
          </a:p>
        </p:txBody>
      </p:sp>
    </p:spTree>
    <p:extLst>
      <p:ext uri="{BB962C8B-B14F-4D97-AF65-F5344CB8AC3E}">
        <p14:creationId xmlns:p14="http://schemas.microsoft.com/office/powerpoint/2010/main" val="1985887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1926-0BF0-88E3-835D-C2CE122B1A6A}"/>
            </a:ext>
          </a:extLst>
        </p:cNvPr>
        <p:cNvGrpSpPr/>
        <p:nvPr/>
      </p:nvGrpSpPr>
      <p:grpSpPr>
        <a:xfrm>
          <a:off x="0" y="0"/>
          <a:ext cx="0" cy="0"/>
          <a:chOff x="0" y="0"/>
          <a:chExt cx="0" cy="0"/>
        </a:xfrm>
      </p:grpSpPr>
      <p:sp>
        <p:nvSpPr>
          <p:cNvPr id="45" name="Content Placeholder 2">
            <a:extLst>
              <a:ext uri="{FF2B5EF4-FFF2-40B4-BE49-F238E27FC236}">
                <a16:creationId xmlns:a16="http://schemas.microsoft.com/office/drawing/2014/main" id="{485C83E5-8EA0-B75A-4CD6-DC0ACB432063}"/>
              </a:ext>
            </a:extLst>
          </p:cNvPr>
          <p:cNvSpPr txBox="1">
            <a:spLocks/>
          </p:cNvSpPr>
          <p:nvPr/>
        </p:nvSpPr>
        <p:spPr>
          <a:xfrm>
            <a:off x="0" y="0"/>
            <a:ext cx="5330879" cy="595640"/>
          </a:xfrm>
          <a:prstGeom prst="rect">
            <a:avLst/>
          </a:prstGeom>
        </p:spPr>
        <p:txBody>
          <a:bodyPr/>
          <a:lstStyle>
            <a:defPPr>
              <a:defRPr lang="en-US"/>
            </a:defPPr>
            <a:lvl1pPr>
              <a:lnSpc>
                <a:spcPct val="90000"/>
              </a:lnSpc>
              <a:spcBef>
                <a:spcPct val="0"/>
              </a:spcBef>
              <a:buNone/>
              <a:defRPr sz="4400" b="1">
                <a:solidFill>
                  <a:srgbClr val="002060"/>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Acknowledgments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46" name="TextBox 45">
            <a:extLst>
              <a:ext uri="{FF2B5EF4-FFF2-40B4-BE49-F238E27FC236}">
                <a16:creationId xmlns:a16="http://schemas.microsoft.com/office/drawing/2014/main" id="{69BD35BA-B53A-8E1F-E45D-1032E42CD346}"/>
              </a:ext>
            </a:extLst>
          </p:cNvPr>
          <p:cNvSpPr txBox="1"/>
          <p:nvPr/>
        </p:nvSpPr>
        <p:spPr>
          <a:xfrm>
            <a:off x="681925" y="724326"/>
            <a:ext cx="11510075" cy="2907463"/>
          </a:xfrm>
          <a:prstGeom prst="rect">
            <a:avLst/>
          </a:prstGeom>
          <a:noFill/>
        </p:spPr>
        <p:txBody>
          <a:bodyPr wrap="square">
            <a:spAutoFit/>
          </a:bodyPr>
          <a:lstStyle>
            <a:defPPr>
              <a:defRPr lang="en-US"/>
            </a:defPPr>
            <a:lvl1pPr marL="457200" marR="0" lvl="0" indent="-457200" fontAlgn="auto">
              <a:lnSpc>
                <a:spcPct val="90000"/>
              </a:lnSpc>
              <a:spcBef>
                <a:spcPts val="0"/>
              </a:spcBef>
              <a:spcAft>
                <a:spcPts val="600"/>
              </a:spcAft>
              <a:buClr>
                <a:srgbClr val="F56600"/>
              </a:buClr>
              <a:buSzTx/>
              <a:buFont typeface="Wingdings" panose="020B0604020202020204" pitchFamily="34" charset="0"/>
              <a:buChar char="§"/>
              <a:tabLst/>
              <a:defRPr kumimoji="0" sz="2000" b="0" i="0" u="none" strike="noStrike" cap="none" spc="0" normalizeH="0" baseline="0">
                <a:ln>
                  <a:noFill/>
                </a:ln>
                <a:effectLst/>
                <a:uLnTx/>
                <a:uFillTx/>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600"/>
              </a:spcAft>
              <a:buClr>
                <a:srgbClr val="F56600"/>
              </a:buClr>
              <a:buSzTx/>
              <a:buFont typeface="Wingdings" panose="020B0604020202020204" pitchFamily="34" charset="0"/>
              <a:buBlip>
                <a:blip r:embed="rId2"/>
              </a:buBlip>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USDA-SAS Project Team members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David Ladner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Gary Amy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Clinton Williams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R. Karthikeyan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Azeezahmed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Shaik, Chandrasekar S. Kousik, Rohit Dilip Kambale, Jeffrey Adelberg, Morgan Tomlin</a:t>
            </a:r>
          </a:p>
          <a:p>
            <a:pPr marL="228600" marR="0" lvl="0" indent="-228600" algn="l" defTabSz="914400" rtl="0" eaLnBrk="1" fontAlgn="auto" latinLnBrk="0" hangingPunct="1">
              <a:lnSpc>
                <a:spcPct val="90000"/>
              </a:lnSpc>
              <a:spcBef>
                <a:spcPts val="1000"/>
              </a:spcBef>
              <a:spcAft>
                <a:spcPts val="600"/>
              </a:spcAft>
              <a:buClr>
                <a:srgbClr val="F56600"/>
              </a:buClr>
              <a:buSzTx/>
              <a:buFont typeface="Wingdings" panose="020B0604020202020204" pitchFamily="34" charset="0"/>
              <a:buBlip>
                <a:blip r:embed="rId2"/>
              </a:buBlip>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Co-authors: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W. Shane Walker, Robert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Huehmer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600"/>
              </a:spcAft>
              <a:buClr>
                <a:srgbClr val="F56600"/>
              </a:buClr>
              <a:buSzTx/>
              <a:buFont typeface="Wingdings" panose="020B0604020202020204" pitchFamily="34" charset="0"/>
              <a:buBlip>
                <a:blip r:embed="rId2"/>
              </a:buBlip>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Ladner Research Group members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Weiming Qi,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Geethakrishna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Puligundla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Riley Schrader, Anna Reynolds, Zachary Padgett, Spencer Jackson, Jackson Sholl, Olivia Mucci, Timothy Ziegler</a:t>
            </a:r>
          </a:p>
          <a:p>
            <a:pPr marL="228600" marR="0" lvl="0" indent="-228600" algn="l" defTabSz="914400" rtl="0" eaLnBrk="1" fontAlgn="auto" latinLnBrk="0" hangingPunct="1">
              <a:lnSpc>
                <a:spcPct val="90000"/>
              </a:lnSpc>
              <a:spcBef>
                <a:spcPts val="1000"/>
              </a:spcBef>
              <a:spcAft>
                <a:spcPts val="600"/>
              </a:spcAft>
              <a:buClr>
                <a:srgbClr val="F56600"/>
              </a:buClr>
              <a:buSzTx/>
              <a:buFont typeface="Wingdings" panose="020B0604020202020204" pitchFamily="34" charset="0"/>
              <a:buBlip>
                <a:blip r:embed="rId2"/>
              </a:buBlip>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Rich Lab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Daekyun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Kim, Rodney Morgan, Kelli McCourt</a:t>
            </a:r>
          </a:p>
          <a:p>
            <a:pPr marL="228600" marR="0" lvl="0" indent="-228600" algn="l" defTabSz="914400" rtl="0" eaLnBrk="1" fontAlgn="auto" latinLnBrk="0" hangingPunct="1">
              <a:lnSpc>
                <a:spcPct val="90000"/>
              </a:lnSpc>
              <a:spcBef>
                <a:spcPts val="1000"/>
              </a:spcBef>
              <a:spcAft>
                <a:spcPts val="600"/>
              </a:spcAft>
              <a:buClr>
                <a:srgbClr val="F56600"/>
              </a:buClr>
              <a:buSzTx/>
              <a:buFont typeface="Wingdings" panose="020B0604020202020204" pitchFamily="34" charset="0"/>
              <a:buBlip>
                <a:blip r:embed="rId2"/>
              </a:buBlip>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USDA NIFA SAS Award # 2023-69012-39038</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Controlled Environment Agriculture Platform for Cultivation of Salt-Tolerant Crops with Integrated Saline Water Irrigation and Salinity Management.</a:t>
            </a:r>
          </a:p>
        </p:txBody>
      </p:sp>
      <p:pic>
        <p:nvPicPr>
          <p:cNvPr id="47" name="Picture 46" descr="A blue and green logo&#10;&#10;Description automatically generated">
            <a:extLst>
              <a:ext uri="{FF2B5EF4-FFF2-40B4-BE49-F238E27FC236}">
                <a16:creationId xmlns:a16="http://schemas.microsoft.com/office/drawing/2014/main" id="{C94C296B-4453-F411-F7FC-69205473B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1068" y="164282"/>
            <a:ext cx="806500" cy="548640"/>
          </a:xfrm>
          <a:prstGeom prst="rect">
            <a:avLst/>
          </a:prstGeom>
        </p:spPr>
      </p:pic>
      <p:grpSp>
        <p:nvGrpSpPr>
          <p:cNvPr id="48" name="Group 47">
            <a:extLst>
              <a:ext uri="{FF2B5EF4-FFF2-40B4-BE49-F238E27FC236}">
                <a16:creationId xmlns:a16="http://schemas.microsoft.com/office/drawing/2014/main" id="{A1A864B5-BB22-B1AE-963E-9ED18B92135C}"/>
              </a:ext>
            </a:extLst>
          </p:cNvPr>
          <p:cNvGrpSpPr/>
          <p:nvPr/>
        </p:nvGrpSpPr>
        <p:grpSpPr>
          <a:xfrm>
            <a:off x="488347" y="679145"/>
            <a:ext cx="175450" cy="2645946"/>
            <a:chOff x="488347" y="679145"/>
            <a:chExt cx="175450" cy="2645946"/>
          </a:xfrm>
        </p:grpSpPr>
        <p:grpSp>
          <p:nvGrpSpPr>
            <p:cNvPr id="49" name="Group 48">
              <a:extLst>
                <a:ext uri="{FF2B5EF4-FFF2-40B4-BE49-F238E27FC236}">
                  <a16:creationId xmlns:a16="http://schemas.microsoft.com/office/drawing/2014/main" id="{3FE5588A-1F56-893E-D3BA-C3CB3B96E7F9}"/>
                </a:ext>
              </a:extLst>
            </p:cNvPr>
            <p:cNvGrpSpPr/>
            <p:nvPr/>
          </p:nvGrpSpPr>
          <p:grpSpPr>
            <a:xfrm>
              <a:off x="488347" y="679145"/>
              <a:ext cx="175450" cy="90704"/>
              <a:chOff x="11343190" y="758544"/>
              <a:chExt cx="274320" cy="141817"/>
            </a:xfrm>
          </p:grpSpPr>
          <p:cxnSp>
            <p:nvCxnSpPr>
              <p:cNvPr id="52" name="Straight Connector 51">
                <a:extLst>
                  <a:ext uri="{FF2B5EF4-FFF2-40B4-BE49-F238E27FC236}">
                    <a16:creationId xmlns:a16="http://schemas.microsoft.com/office/drawing/2014/main" id="{C75BE450-25F0-AF28-EC8B-368449513360}"/>
                  </a:ext>
                </a:extLst>
              </p:cNvPr>
              <p:cNvCxnSpPr/>
              <p:nvPr/>
            </p:nvCxnSpPr>
            <p:spPr>
              <a:xfrm>
                <a:off x="11343190" y="758544"/>
                <a:ext cx="274320" cy="0"/>
              </a:xfrm>
              <a:prstGeom prst="line">
                <a:avLst/>
              </a:prstGeom>
              <a:noFill/>
              <a:ln w="22225" cap="flat" cmpd="sng" algn="ctr">
                <a:solidFill>
                  <a:srgbClr val="0E2841"/>
                </a:solidFill>
                <a:prstDash val="solid"/>
                <a:miter lim="800000"/>
              </a:ln>
              <a:effectLst/>
            </p:spPr>
          </p:cxnSp>
          <p:cxnSp>
            <p:nvCxnSpPr>
              <p:cNvPr id="53" name="Straight Connector 52">
                <a:extLst>
                  <a:ext uri="{FF2B5EF4-FFF2-40B4-BE49-F238E27FC236}">
                    <a16:creationId xmlns:a16="http://schemas.microsoft.com/office/drawing/2014/main" id="{78FFAD07-4B99-77DB-D485-45048608DF79}"/>
                  </a:ext>
                </a:extLst>
              </p:cNvPr>
              <p:cNvCxnSpPr/>
              <p:nvPr/>
            </p:nvCxnSpPr>
            <p:spPr>
              <a:xfrm>
                <a:off x="11343190" y="829452"/>
                <a:ext cx="274320" cy="0"/>
              </a:xfrm>
              <a:prstGeom prst="line">
                <a:avLst/>
              </a:prstGeom>
              <a:noFill/>
              <a:ln w="22225" cap="flat" cmpd="sng" algn="ctr">
                <a:solidFill>
                  <a:srgbClr val="0E2841"/>
                </a:solidFill>
                <a:prstDash val="solid"/>
                <a:miter lim="800000"/>
              </a:ln>
              <a:effectLst/>
            </p:spPr>
          </p:cxnSp>
          <p:cxnSp>
            <p:nvCxnSpPr>
              <p:cNvPr id="54" name="Straight Connector 53">
                <a:extLst>
                  <a:ext uri="{FF2B5EF4-FFF2-40B4-BE49-F238E27FC236}">
                    <a16:creationId xmlns:a16="http://schemas.microsoft.com/office/drawing/2014/main" id="{74572C1E-F605-BD66-EDB8-EB34CEEFEA0F}"/>
                  </a:ext>
                </a:extLst>
              </p:cNvPr>
              <p:cNvCxnSpPr/>
              <p:nvPr/>
            </p:nvCxnSpPr>
            <p:spPr>
              <a:xfrm>
                <a:off x="11343190" y="900361"/>
                <a:ext cx="274320" cy="0"/>
              </a:xfrm>
              <a:prstGeom prst="line">
                <a:avLst/>
              </a:prstGeom>
              <a:noFill/>
              <a:ln w="22225" cap="flat" cmpd="sng" algn="ctr">
                <a:solidFill>
                  <a:srgbClr val="0E2841"/>
                </a:solidFill>
                <a:prstDash val="solid"/>
                <a:miter lim="800000"/>
              </a:ln>
              <a:effectLst/>
            </p:spPr>
          </p:cxnSp>
        </p:grpSp>
        <p:cxnSp>
          <p:nvCxnSpPr>
            <p:cNvPr id="50" name="Straight Connector 49">
              <a:extLst>
                <a:ext uri="{FF2B5EF4-FFF2-40B4-BE49-F238E27FC236}">
                  <a16:creationId xmlns:a16="http://schemas.microsoft.com/office/drawing/2014/main" id="{63B6D79C-1CB4-42DA-D39F-F5449798E09B}"/>
                </a:ext>
              </a:extLst>
            </p:cNvPr>
            <p:cNvCxnSpPr>
              <a:cxnSpLocks/>
            </p:cNvCxnSpPr>
            <p:nvPr/>
          </p:nvCxnSpPr>
          <p:spPr>
            <a:xfrm>
              <a:off x="576072" y="914400"/>
              <a:ext cx="0" cy="2410691"/>
            </a:xfrm>
            <a:prstGeom prst="line">
              <a:avLst/>
            </a:prstGeom>
            <a:noFill/>
            <a:ln w="127000" cap="flat" cmpd="sng" algn="ctr">
              <a:solidFill>
                <a:srgbClr val="0096FF"/>
              </a:solidFill>
              <a:prstDash val="solid"/>
              <a:miter lim="800000"/>
            </a:ln>
            <a:effectLst/>
          </p:spPr>
        </p:cxnSp>
      </p:grpSp>
      <p:pic>
        <p:nvPicPr>
          <p:cNvPr id="55" name="Picture 54" descr="A logo of vegetables and fruits&#10;&#10;Description automatically generated">
            <a:extLst>
              <a:ext uri="{FF2B5EF4-FFF2-40B4-BE49-F238E27FC236}">
                <a16:creationId xmlns:a16="http://schemas.microsoft.com/office/drawing/2014/main" id="{72B24A58-CD84-26DC-BDF0-531C799FD25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008626" y="15498"/>
            <a:ext cx="810813" cy="697424"/>
          </a:xfrm>
          <a:prstGeom prst="rect">
            <a:avLst/>
          </a:prstGeom>
        </p:spPr>
      </p:pic>
      <p:sp>
        <p:nvSpPr>
          <p:cNvPr id="56" name="Slide Number Placeholder 17">
            <a:extLst>
              <a:ext uri="{FF2B5EF4-FFF2-40B4-BE49-F238E27FC236}">
                <a16:creationId xmlns:a16="http://schemas.microsoft.com/office/drawing/2014/main" id="{9CFD0B57-D52E-FBA2-69B6-028C16519A61}"/>
              </a:ext>
            </a:extLst>
          </p:cNvPr>
          <p:cNvSpPr txBox="1">
            <a:spLocks/>
          </p:cNvSpPr>
          <p:nvPr/>
        </p:nvSpPr>
        <p:spPr>
          <a:xfrm>
            <a:off x="11499742" y="0"/>
            <a:ext cx="692258" cy="41845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11D277-F511-A940-ACF8-B239B707324B}" type="slidenum">
              <a:rPr kumimoji="0" lang="en-US" sz="18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060C63FB-92D6-5FFF-4021-362C944ACCB9}"/>
              </a:ext>
            </a:extLst>
          </p:cNvPr>
          <p:cNvPicPr>
            <a:picLocks noChangeAspect="1"/>
          </p:cNvPicPr>
          <p:nvPr/>
        </p:nvPicPr>
        <p:blipFill>
          <a:blip r:embed="rId5"/>
          <a:stretch>
            <a:fillRect/>
          </a:stretch>
        </p:blipFill>
        <p:spPr>
          <a:xfrm>
            <a:off x="1454331" y="3643193"/>
            <a:ext cx="9283338" cy="2909250"/>
          </a:xfrm>
          <a:prstGeom prst="rect">
            <a:avLst/>
          </a:prstGeom>
        </p:spPr>
      </p:pic>
      <p:pic>
        <p:nvPicPr>
          <p:cNvPr id="6" name="Picture 5">
            <a:extLst>
              <a:ext uri="{FF2B5EF4-FFF2-40B4-BE49-F238E27FC236}">
                <a16:creationId xmlns:a16="http://schemas.microsoft.com/office/drawing/2014/main" id="{910B4237-ECB7-4792-48FD-8042BBB9BB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07086" y="110516"/>
            <a:ext cx="2566058" cy="708712"/>
          </a:xfrm>
          <a:prstGeom prst="rect">
            <a:avLst/>
          </a:prstGeom>
        </p:spPr>
      </p:pic>
    </p:spTree>
    <p:extLst>
      <p:ext uri="{BB962C8B-B14F-4D97-AF65-F5344CB8AC3E}">
        <p14:creationId xmlns:p14="http://schemas.microsoft.com/office/powerpoint/2010/main" val="540073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390F-C79E-2E59-71EE-B4544C4931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FEDCD6-1D49-3591-48FC-7744F86AFB30}"/>
              </a:ext>
            </a:extLst>
          </p:cNvPr>
          <p:cNvSpPr>
            <a:spLocks noGrp="1"/>
          </p:cNvSpPr>
          <p:nvPr>
            <p:ph idx="1"/>
          </p:nvPr>
        </p:nvSpPr>
        <p:spPr/>
        <p:txBody>
          <a:bodyPr/>
          <a:lstStyle/>
          <a:p>
            <a:endParaRPr lang="en-US"/>
          </a:p>
        </p:txBody>
      </p:sp>
      <p:pic>
        <p:nvPicPr>
          <p:cNvPr id="1026" name="Picture 2" descr="r/interestingasfuck - An interesting flight path from Atlanta, GA to Seoul, South Korea">
            <a:extLst>
              <a:ext uri="{FF2B5EF4-FFF2-40B4-BE49-F238E27FC236}">
                <a16:creationId xmlns:a16="http://schemas.microsoft.com/office/drawing/2014/main" id="{16FA9121-35A0-7F18-64C1-79A3166ACF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7975"/>
            <a:ext cx="12192000" cy="624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4242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8196-9048-25B4-6B93-D8EE69124B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82A563-CDE3-7319-34F6-7A6F961540BC}"/>
              </a:ext>
            </a:extLst>
          </p:cNvPr>
          <p:cNvSpPr>
            <a:spLocks noGrp="1"/>
          </p:cNvSpPr>
          <p:nvPr>
            <p:ph idx="1"/>
          </p:nvPr>
        </p:nvSpPr>
        <p:spPr/>
        <p:txBody>
          <a:bodyPr/>
          <a:lstStyle/>
          <a:p>
            <a:endParaRPr lang="en-US"/>
          </a:p>
        </p:txBody>
      </p:sp>
      <p:pic>
        <p:nvPicPr>
          <p:cNvPr id="20482" name="Picture 2">
            <a:extLst>
              <a:ext uri="{FF2B5EF4-FFF2-40B4-BE49-F238E27FC236}">
                <a16:creationId xmlns:a16="http://schemas.microsoft.com/office/drawing/2014/main" id="{C021B6B7-519E-2185-2B9F-F9EF915957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935" y="0"/>
            <a:ext cx="5141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205FAEE-86BC-7C72-7504-A92ED417A8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255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0563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7273-D149-03F9-EF8A-9A668415AA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11ED96-7095-0707-DC3A-446A1C9C8C2D}"/>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4B24CA6B-6048-EEE4-1B76-1F6B0BBBFF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8658"/>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08703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4A6E3-71E1-C678-6C82-1B1B80734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F0A1DB-5678-2364-BE3C-E7023535A0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22E349-2245-D8F4-9C61-7030E11C53CE}"/>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B9FA48F3-73AA-AB03-47FE-6C0C1D659C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6960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DFBC4-99C9-37C4-483B-75E5E646E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A24B7-31EA-72D6-D203-14C979B243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56D9A1-5A6C-2DF4-5494-B0BFB2AE9A03}"/>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875644D6-BE62-23E6-BEB5-23D916C333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8658"/>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5049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B4C83-8D77-0123-6E60-87A9F8B10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98FE8-DB52-E745-2E73-D7F35539A8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173961-E5E9-52FD-1417-7C555A437B22}"/>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D677B6B2-7CEA-CE55-2481-BE35E8088B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6851"/>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09680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2ABF-B2D4-1770-8C24-936945AA9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F252A-0595-967D-AA50-C9BB061554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1F9EDE-BB9C-B19D-4C22-DA0AF8569549}"/>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B043AEBC-7FA4-FCB0-C968-0055A58588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7901" y="-1728382"/>
            <a:ext cx="7733686" cy="1031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435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FA3FF8-9A12-EF1B-D923-CF6DAA8C5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240" y="273900"/>
            <a:ext cx="10360752" cy="569063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31E31A7-CFA9-6DF6-C982-D3C736ED5CC0}"/>
              </a:ext>
            </a:extLst>
          </p:cNvPr>
          <p:cNvSpPr txBox="1"/>
          <p:nvPr/>
        </p:nvSpPr>
        <p:spPr>
          <a:xfrm>
            <a:off x="2427144" y="6149655"/>
            <a:ext cx="7336945" cy="523220"/>
          </a:xfrm>
          <a:prstGeom prst="rect">
            <a:avLst/>
          </a:prstGeom>
          <a:noFill/>
        </p:spPr>
        <p:txBody>
          <a:bodyPr wrap="none" rtlCol="0">
            <a:spAutoFit/>
          </a:bodyPr>
          <a:lstStyle/>
          <a:p>
            <a:r>
              <a:rPr lang="en-US" sz="2800" dirty="0">
                <a:solidFill>
                  <a:schemeClr val="bg1"/>
                </a:solidFill>
              </a:rPr>
              <a:t>4201 2</a:t>
            </a:r>
            <a:r>
              <a:rPr lang="en-US" sz="2800" baseline="30000" dirty="0">
                <a:solidFill>
                  <a:schemeClr val="bg1"/>
                </a:solidFill>
              </a:rPr>
              <a:t>nd</a:t>
            </a:r>
            <a:r>
              <a:rPr lang="en-US" sz="2800" dirty="0">
                <a:solidFill>
                  <a:schemeClr val="bg1"/>
                </a:solidFill>
              </a:rPr>
              <a:t> Street Southwest, Albuquerque, NM</a:t>
            </a:r>
          </a:p>
        </p:txBody>
      </p:sp>
    </p:spTree>
    <p:extLst>
      <p:ext uri="{BB962C8B-B14F-4D97-AF65-F5344CB8AC3E}">
        <p14:creationId xmlns:p14="http://schemas.microsoft.com/office/powerpoint/2010/main" val="3266483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B4DCC-932E-9EB4-6E5B-E9045EDB7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4FE22-0230-768F-F9A2-BD894F1809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B60598-0C0B-F446-4A1B-60FF3B0D0767}"/>
              </a:ext>
            </a:extLst>
          </p:cNvPr>
          <p:cNvSpPr>
            <a:spLocks noGrp="1"/>
          </p:cNvSpPr>
          <p:nvPr>
            <p:ph idx="1"/>
          </p:nvPr>
        </p:nvSpPr>
        <p:spPr/>
        <p:txBody>
          <a:bodyPr/>
          <a:lstStyle/>
          <a:p>
            <a:endParaRPr lang="en-US"/>
          </a:p>
        </p:txBody>
      </p:sp>
      <p:pic>
        <p:nvPicPr>
          <p:cNvPr id="9218" name="Picture 2">
            <a:extLst>
              <a:ext uri="{FF2B5EF4-FFF2-40B4-BE49-F238E27FC236}">
                <a16:creationId xmlns:a16="http://schemas.microsoft.com/office/drawing/2014/main" id="{56176A5D-8B0D-9F19-7BF0-728DDC8147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317090"/>
            <a:ext cx="9989573" cy="749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3967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4E2E6-D1D5-1F12-1ADB-875D7F973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8A29C-8C47-C12E-2B21-2D18DFD31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F3F61-DB4A-82E8-5A5E-7E40D6FBECC1}"/>
              </a:ext>
            </a:extLst>
          </p:cNvPr>
          <p:cNvSpPr>
            <a:spLocks noGrp="1"/>
          </p:cNvSpPr>
          <p:nvPr>
            <p:ph idx="1"/>
          </p:nvPr>
        </p:nvSpPr>
        <p:spPr/>
        <p:txBody>
          <a:bodyPr/>
          <a:lstStyle/>
          <a:p>
            <a:endParaRPr lang="en-US"/>
          </a:p>
        </p:txBody>
      </p:sp>
      <p:pic>
        <p:nvPicPr>
          <p:cNvPr id="10242" name="Picture 2">
            <a:extLst>
              <a:ext uri="{FF2B5EF4-FFF2-40B4-BE49-F238E27FC236}">
                <a16:creationId xmlns:a16="http://schemas.microsoft.com/office/drawing/2014/main" id="{9658BA4B-6A76-AE23-265E-C590338312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336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5592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20592-D146-EB99-05E2-F0E62EB0C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D0AFD-39F7-1CF9-8620-146C87B106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FEDAED-D25F-09EA-7CC9-DDDC0E8E89F9}"/>
              </a:ext>
            </a:extLst>
          </p:cNvPr>
          <p:cNvSpPr>
            <a:spLocks noGrp="1"/>
          </p:cNvSpPr>
          <p:nvPr>
            <p:ph idx="1"/>
          </p:nvPr>
        </p:nvSpPr>
        <p:spPr/>
        <p:txBody>
          <a:bodyPr/>
          <a:lstStyle/>
          <a:p>
            <a:endParaRPr lang="en-US"/>
          </a:p>
        </p:txBody>
      </p:sp>
      <p:pic>
        <p:nvPicPr>
          <p:cNvPr id="11266" name="Picture 2">
            <a:extLst>
              <a:ext uri="{FF2B5EF4-FFF2-40B4-BE49-F238E27FC236}">
                <a16:creationId xmlns:a16="http://schemas.microsoft.com/office/drawing/2014/main" id="{8E67A137-2B61-6C2F-B059-56047AB77F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21304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32F6-A99C-5231-6E26-3C8C3A7350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8A295-4E41-4077-0FE3-319E4139A9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E71B48-CF97-4A6B-17C5-5EE1FF5351CC}"/>
              </a:ext>
            </a:extLst>
          </p:cNvPr>
          <p:cNvSpPr>
            <a:spLocks noGrp="1"/>
          </p:cNvSpPr>
          <p:nvPr>
            <p:ph idx="1"/>
          </p:nvPr>
        </p:nvSpPr>
        <p:spPr/>
        <p:txBody>
          <a:bodyPr/>
          <a:lstStyle/>
          <a:p>
            <a:endParaRPr lang="en-US"/>
          </a:p>
        </p:txBody>
      </p:sp>
      <p:pic>
        <p:nvPicPr>
          <p:cNvPr id="12290" name="Picture 2">
            <a:extLst>
              <a:ext uri="{FF2B5EF4-FFF2-40B4-BE49-F238E27FC236}">
                <a16:creationId xmlns:a16="http://schemas.microsoft.com/office/drawing/2014/main" id="{E02753EC-765A-B411-05D1-5C18B79CCA00}"/>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04568" y="-98323"/>
            <a:ext cx="10382864" cy="778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73590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AA5F-D995-234C-98AB-A813DE91A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50762-498F-4B8E-5EF7-9474308B18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F87E19-5CF5-72BF-E662-2D0C9AA1349D}"/>
              </a:ext>
            </a:extLst>
          </p:cNvPr>
          <p:cNvSpPr>
            <a:spLocks noGrp="1"/>
          </p:cNvSpPr>
          <p:nvPr>
            <p:ph idx="1"/>
          </p:nvPr>
        </p:nvSpPr>
        <p:spPr/>
        <p:txBody>
          <a:bodyPr/>
          <a:lstStyle/>
          <a:p>
            <a:endParaRPr lang="en-US"/>
          </a:p>
        </p:txBody>
      </p:sp>
      <p:pic>
        <p:nvPicPr>
          <p:cNvPr id="13314" name="Picture 2">
            <a:extLst>
              <a:ext uri="{FF2B5EF4-FFF2-40B4-BE49-F238E27FC236}">
                <a16:creationId xmlns:a16="http://schemas.microsoft.com/office/drawing/2014/main" id="{DEB84C6D-493B-F4EA-25D9-3405EA777B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64343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54D3-6A15-0CEC-F80A-279FDDD33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B073A-CABB-1F53-9623-8AE1680F9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C914B3-54F4-57C7-8FD0-E3FFD33BB6B7}"/>
              </a:ext>
            </a:extLst>
          </p:cNvPr>
          <p:cNvSpPr>
            <a:spLocks noGrp="1"/>
          </p:cNvSpPr>
          <p:nvPr>
            <p:ph idx="1"/>
          </p:nvPr>
        </p:nvSpPr>
        <p:spPr/>
        <p:txBody>
          <a:bodyPr/>
          <a:lstStyle/>
          <a:p>
            <a:endParaRPr lang="en-US"/>
          </a:p>
        </p:txBody>
      </p:sp>
      <p:pic>
        <p:nvPicPr>
          <p:cNvPr id="14338" name="Picture 2">
            <a:extLst>
              <a:ext uri="{FF2B5EF4-FFF2-40B4-BE49-F238E27FC236}">
                <a16:creationId xmlns:a16="http://schemas.microsoft.com/office/drawing/2014/main" id="{728FC465-B93D-1AEB-5966-C47776C982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47019"/>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3184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466C-0130-1D2E-2747-D646C97C46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901DE6-5ADB-4F45-BC4F-2FA59C70E429}"/>
              </a:ext>
            </a:extLst>
          </p:cNvPr>
          <p:cNvSpPr>
            <a:spLocks noGrp="1"/>
          </p:cNvSpPr>
          <p:nvPr>
            <p:ph idx="1"/>
          </p:nvPr>
        </p:nvSpPr>
        <p:spPr/>
        <p:txBody>
          <a:bodyPr/>
          <a:lstStyle/>
          <a:p>
            <a:endParaRPr lang="en-US"/>
          </a:p>
        </p:txBody>
      </p:sp>
      <p:pic>
        <p:nvPicPr>
          <p:cNvPr id="16386" name="Picture 2">
            <a:extLst>
              <a:ext uri="{FF2B5EF4-FFF2-40B4-BE49-F238E27FC236}">
                <a16:creationId xmlns:a16="http://schemas.microsoft.com/office/drawing/2014/main" id="{27F73E52-B99D-9B29-ABBD-0376E6C50B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9201"/>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8680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899C-A9E3-4663-9F96-A5E35D446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F1157-421A-5C66-DBA1-10EFA68A49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7AE4D6-50DC-D171-13CF-C1C8B295A9D2}"/>
              </a:ext>
            </a:extLst>
          </p:cNvPr>
          <p:cNvSpPr>
            <a:spLocks noGrp="1"/>
          </p:cNvSpPr>
          <p:nvPr>
            <p:ph idx="1"/>
          </p:nvPr>
        </p:nvSpPr>
        <p:spPr/>
        <p:txBody>
          <a:bodyPr/>
          <a:lstStyle/>
          <a:p>
            <a:endParaRPr lang="en-US"/>
          </a:p>
        </p:txBody>
      </p:sp>
      <p:pic>
        <p:nvPicPr>
          <p:cNvPr id="15362" name="Picture 2">
            <a:extLst>
              <a:ext uri="{FF2B5EF4-FFF2-40B4-BE49-F238E27FC236}">
                <a16:creationId xmlns:a16="http://schemas.microsoft.com/office/drawing/2014/main" id="{D299F60C-F91A-F6DC-B79C-E892CD6555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4465" y="-383459"/>
            <a:ext cx="11867535" cy="89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8306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8E6D3-F229-4846-7113-574F0042B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D39C8-7D41-1D3F-F536-5186E552CD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667DB8-12A5-73CB-D2A8-E817E0A4D62B}"/>
              </a:ext>
            </a:extLst>
          </p:cNvPr>
          <p:cNvSpPr>
            <a:spLocks noGrp="1"/>
          </p:cNvSpPr>
          <p:nvPr>
            <p:ph idx="1"/>
          </p:nvPr>
        </p:nvSpPr>
        <p:spPr/>
        <p:txBody>
          <a:bodyPr/>
          <a:lstStyle/>
          <a:p>
            <a:endParaRPr lang="en-US"/>
          </a:p>
        </p:txBody>
      </p:sp>
      <p:pic>
        <p:nvPicPr>
          <p:cNvPr id="17410" name="Picture 2">
            <a:extLst>
              <a:ext uri="{FF2B5EF4-FFF2-40B4-BE49-F238E27FC236}">
                <a16:creationId xmlns:a16="http://schemas.microsoft.com/office/drawing/2014/main" id="{2F2911B7-8AA1-B351-C185-2CDF59E35D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568" y="-678426"/>
            <a:ext cx="12477135" cy="9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70141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61F5-65B1-2968-B554-AFA880FE60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57F04D-CA05-D87B-0CA9-54D73876D7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067859-41ED-ECF3-AD13-A9A09D115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79880" cy="6971071"/>
          </a:xfrm>
          <a:prstGeom prst="rect">
            <a:avLst/>
          </a:prstGeom>
        </p:spPr>
      </p:pic>
    </p:spTree>
    <p:extLst>
      <p:ext uri="{BB962C8B-B14F-4D97-AF65-F5344CB8AC3E}">
        <p14:creationId xmlns:p14="http://schemas.microsoft.com/office/powerpoint/2010/main" val="30010890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9878" y="1147971"/>
            <a:ext cx="7247295" cy="2102961"/>
          </a:xfrm>
        </p:spPr>
        <p:txBody>
          <a:bodyPr>
            <a:normAutofit fontScale="77500" lnSpcReduction="20000"/>
          </a:bodyPr>
          <a:lstStyle/>
          <a:p>
            <a:r>
              <a:rPr lang="en-US" sz="3600" b="1" dirty="0">
                <a:latin typeface="Sabon Next LT"/>
                <a:cs typeface="Sabon Next LT"/>
              </a:rPr>
              <a:t>Controlled Environment Agriculture (CEA)</a:t>
            </a:r>
          </a:p>
          <a:p>
            <a:pPr marL="1028700" lvl="1" indent="-342900"/>
            <a:r>
              <a:rPr lang="en-US" sz="2600" dirty="0"/>
              <a:t>Greenhouses or modular containers</a:t>
            </a:r>
          </a:p>
          <a:p>
            <a:pPr marL="1028700" lvl="1" indent="-342900"/>
            <a:r>
              <a:rPr lang="en-US" sz="2600" dirty="0"/>
              <a:t>Controlled water, light, temperature, &amp; ventilation</a:t>
            </a:r>
          </a:p>
          <a:p>
            <a:pPr marL="1028700" lvl="1" indent="-342900"/>
            <a:r>
              <a:rPr lang="en-US" sz="2600" dirty="0"/>
              <a:t>Soil-based or hydroponic</a:t>
            </a:r>
          </a:p>
          <a:p>
            <a:pPr marL="1028700" lvl="1" indent="-342900"/>
            <a:r>
              <a:rPr lang="en-US" sz="2600" dirty="0"/>
              <a:t>Vertical farming = vertically stacked layers</a:t>
            </a:r>
          </a:p>
          <a:p>
            <a:pPr marL="1028700" lvl="1" indent="-342900"/>
            <a:r>
              <a:rPr lang="en-US" sz="2600" dirty="0"/>
              <a:t>Rural, peri-urban, and urban CEA</a:t>
            </a:r>
          </a:p>
        </p:txBody>
      </p:sp>
      <p:pic>
        <p:nvPicPr>
          <p:cNvPr id="8" name="Picture 7">
            <a:extLst>
              <a:ext uri="{FF2B5EF4-FFF2-40B4-BE49-F238E27FC236}">
                <a16:creationId xmlns:a16="http://schemas.microsoft.com/office/drawing/2014/main" id="{AA769FFB-88CC-7667-C984-265DC92EAE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920" y="3847543"/>
            <a:ext cx="4722984" cy="2306254"/>
          </a:xfrm>
          <a:prstGeom prst="rect">
            <a:avLst/>
          </a:prstGeom>
          <a:ln>
            <a:solidFill>
              <a:schemeClr val="tx1"/>
            </a:solidFill>
          </a:ln>
        </p:spPr>
      </p:pic>
      <p:sp>
        <p:nvSpPr>
          <p:cNvPr id="5" name="TextBox 4">
            <a:extLst>
              <a:ext uri="{FF2B5EF4-FFF2-40B4-BE49-F238E27FC236}">
                <a16:creationId xmlns:a16="http://schemas.microsoft.com/office/drawing/2014/main" id="{C2EB8FE7-7EC8-F6D9-C6A6-F2E5CA96E928}"/>
              </a:ext>
            </a:extLst>
          </p:cNvPr>
          <p:cNvSpPr txBox="1"/>
          <p:nvPr/>
        </p:nvSpPr>
        <p:spPr>
          <a:xfrm>
            <a:off x="7291709" y="6396023"/>
            <a:ext cx="4801895" cy="338554"/>
          </a:xfrm>
          <a:prstGeom prst="rect">
            <a:avLst/>
          </a:prstGeom>
          <a:noFill/>
        </p:spPr>
        <p:txBody>
          <a:bodyPr wrap="square" lIns="91440" tIns="45720" rIns="91440" bIns="45720" rtlCol="0" anchor="t">
            <a:spAutoFit/>
          </a:bodyPr>
          <a:lstStyle/>
          <a:p>
            <a:r>
              <a:rPr lang="en-US" sz="1600" dirty="0">
                <a:solidFill>
                  <a:schemeClr val="accent1">
                    <a:lumMod val="50000"/>
                  </a:schemeClr>
                </a:solidFill>
              </a:rPr>
              <a:t>Inputs and outputs of CEA (</a:t>
            </a:r>
            <a:r>
              <a:rPr lang="en-US" sz="1600" dirty="0" err="1">
                <a:solidFill>
                  <a:schemeClr val="accent1">
                    <a:lumMod val="50000"/>
                  </a:schemeClr>
                </a:solidFill>
              </a:rPr>
              <a:t>Shamshiri</a:t>
            </a:r>
            <a:r>
              <a:rPr lang="en-US" sz="1600" dirty="0">
                <a:solidFill>
                  <a:schemeClr val="accent1">
                    <a:lumMod val="50000"/>
                  </a:schemeClr>
                </a:solidFill>
              </a:rPr>
              <a:t> et al., 2018)</a:t>
            </a:r>
          </a:p>
        </p:txBody>
      </p:sp>
      <p:pic>
        <p:nvPicPr>
          <p:cNvPr id="6" name="Picture 5">
            <a:extLst>
              <a:ext uri="{FF2B5EF4-FFF2-40B4-BE49-F238E27FC236}">
                <a16:creationId xmlns:a16="http://schemas.microsoft.com/office/drawing/2014/main" id="{A27355F0-81DB-A18B-7A98-93701F5EE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3712" y="963408"/>
            <a:ext cx="3471825" cy="2306254"/>
          </a:xfrm>
          <a:prstGeom prst="rect">
            <a:avLst/>
          </a:prstGeom>
          <a:ln>
            <a:solidFill>
              <a:schemeClr val="tx1"/>
            </a:solidFill>
          </a:ln>
        </p:spPr>
      </p:pic>
      <p:pic>
        <p:nvPicPr>
          <p:cNvPr id="10" name="Picture 9">
            <a:extLst>
              <a:ext uri="{FF2B5EF4-FFF2-40B4-BE49-F238E27FC236}">
                <a16:creationId xmlns:a16="http://schemas.microsoft.com/office/drawing/2014/main" id="{E5E55D90-1F2B-B6ED-6B1A-85DFE5507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73859" y="3588338"/>
            <a:ext cx="4979229" cy="2824665"/>
          </a:xfrm>
          <a:prstGeom prst="rect">
            <a:avLst/>
          </a:prstGeom>
          <a:ln>
            <a:solidFill>
              <a:schemeClr val="tx1"/>
            </a:solidFill>
          </a:ln>
        </p:spPr>
      </p:pic>
    </p:spTree>
    <p:extLst>
      <p:ext uri="{BB962C8B-B14F-4D97-AF65-F5344CB8AC3E}">
        <p14:creationId xmlns:p14="http://schemas.microsoft.com/office/powerpoint/2010/main" val="981109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69BF-92BB-854E-BD20-E10E651860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A74B4B-7D04-67CF-B004-CF9B71EC1CA4}"/>
              </a:ext>
            </a:extLst>
          </p:cNvPr>
          <p:cNvSpPr>
            <a:spLocks noGrp="1"/>
          </p:cNvSpPr>
          <p:nvPr>
            <p:ph idx="1"/>
          </p:nvPr>
        </p:nvSpPr>
        <p:spPr/>
        <p:txBody>
          <a:bodyPr/>
          <a:lstStyle/>
          <a:p>
            <a:endParaRPr lang="en-US"/>
          </a:p>
        </p:txBody>
      </p:sp>
      <p:pic>
        <p:nvPicPr>
          <p:cNvPr id="29698" name="Picture 2">
            <a:extLst>
              <a:ext uri="{FF2B5EF4-FFF2-40B4-BE49-F238E27FC236}">
                <a16:creationId xmlns:a16="http://schemas.microsoft.com/office/drawing/2014/main" id="{672E3E1D-8C7B-E379-1297-156B292EE8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0855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106C-A4FA-0E90-50BE-AAFB3279BD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70735A-7EA1-D580-E241-8FCDD2BB404E}"/>
              </a:ext>
            </a:extLst>
          </p:cNvPr>
          <p:cNvSpPr>
            <a:spLocks noGrp="1"/>
          </p:cNvSpPr>
          <p:nvPr>
            <p:ph idx="1"/>
          </p:nvPr>
        </p:nvSpPr>
        <p:spPr/>
        <p:txBody>
          <a:bodyPr/>
          <a:lstStyle/>
          <a:p>
            <a:endParaRPr lang="en-US"/>
          </a:p>
        </p:txBody>
      </p:sp>
      <p:pic>
        <p:nvPicPr>
          <p:cNvPr id="30722" name="Picture 2">
            <a:extLst>
              <a:ext uri="{FF2B5EF4-FFF2-40B4-BE49-F238E27FC236}">
                <a16:creationId xmlns:a16="http://schemas.microsoft.com/office/drawing/2014/main" id="{484AF7E1-630E-E059-0F90-D2E868BDECE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42219"/>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9026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6F89-4475-D198-0F9F-A05A50EF49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C66EDD-B4AF-EEF2-CBCC-E7B11410328C}"/>
              </a:ext>
            </a:extLst>
          </p:cNvPr>
          <p:cNvSpPr>
            <a:spLocks noGrp="1"/>
          </p:cNvSpPr>
          <p:nvPr>
            <p:ph idx="1"/>
          </p:nvPr>
        </p:nvSpPr>
        <p:spPr/>
        <p:txBody>
          <a:bodyPr/>
          <a:lstStyle/>
          <a:p>
            <a:endParaRPr lang="en-US"/>
          </a:p>
        </p:txBody>
      </p:sp>
      <p:pic>
        <p:nvPicPr>
          <p:cNvPr id="18434" name="Picture 2">
            <a:extLst>
              <a:ext uri="{FF2B5EF4-FFF2-40B4-BE49-F238E27FC236}">
                <a16:creationId xmlns:a16="http://schemas.microsoft.com/office/drawing/2014/main" id="{5348C26C-9D4A-3CA6-5787-28FC764374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6748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EC79-A359-4F49-A033-4FCE5B13B692}"/>
              </a:ext>
            </a:extLst>
          </p:cNvPr>
          <p:cNvSpPr>
            <a:spLocks noGrp="1"/>
          </p:cNvSpPr>
          <p:nvPr>
            <p:ph type="ctrTitle"/>
          </p:nvPr>
        </p:nvSpPr>
        <p:spPr>
          <a:xfrm>
            <a:off x="955972" y="319549"/>
            <a:ext cx="5293130" cy="1099212"/>
          </a:xfrm>
        </p:spPr>
        <p:txBody>
          <a:bodyPr/>
          <a:lstStyle/>
          <a:p>
            <a:r>
              <a:rPr lang="en-US" dirty="0"/>
              <a:t>Acknowledgements</a:t>
            </a:r>
          </a:p>
        </p:txBody>
      </p:sp>
      <p:pic>
        <p:nvPicPr>
          <p:cNvPr id="6" name="Picture 5">
            <a:extLst>
              <a:ext uri="{FF2B5EF4-FFF2-40B4-BE49-F238E27FC236}">
                <a16:creationId xmlns:a16="http://schemas.microsoft.com/office/drawing/2014/main" id="{F4A99AA7-518C-B067-B191-F3AA72872BBB}"/>
              </a:ext>
            </a:extLst>
          </p:cNvPr>
          <p:cNvPicPr>
            <a:picLocks noChangeAspect="1"/>
          </p:cNvPicPr>
          <p:nvPr/>
        </p:nvPicPr>
        <p:blipFill>
          <a:blip r:embed="rId3"/>
          <a:stretch>
            <a:fillRect/>
          </a:stretch>
        </p:blipFill>
        <p:spPr>
          <a:xfrm>
            <a:off x="9120490" y="2463354"/>
            <a:ext cx="2667372" cy="1247949"/>
          </a:xfrm>
          <a:prstGeom prst="rect">
            <a:avLst/>
          </a:prstGeom>
        </p:spPr>
      </p:pic>
      <p:sp>
        <p:nvSpPr>
          <p:cNvPr id="7" name="Text Placeholder 3">
            <a:extLst>
              <a:ext uri="{FF2B5EF4-FFF2-40B4-BE49-F238E27FC236}">
                <a16:creationId xmlns:a16="http://schemas.microsoft.com/office/drawing/2014/main" id="{8B328DA4-896A-3B6C-A083-C6245C07C450}"/>
              </a:ext>
            </a:extLst>
          </p:cNvPr>
          <p:cNvSpPr txBox="1">
            <a:spLocks/>
          </p:cNvSpPr>
          <p:nvPr/>
        </p:nvSpPr>
        <p:spPr>
          <a:xfrm>
            <a:off x="9272968" y="3851787"/>
            <a:ext cx="2382079" cy="332399"/>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0"/>
              </a:spcBef>
              <a:spcAft>
                <a:spcPts val="600"/>
              </a:spcAft>
              <a:buClr>
                <a:schemeClr val="accent2"/>
              </a:buClr>
              <a:buFont typeface="Arial" panose="020B0604020202020204" pitchFamily="34" charset="0"/>
              <a:buNone/>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None/>
              <a:defRPr sz="16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dirty="0"/>
              <a:t>Award #2230696</a:t>
            </a:r>
          </a:p>
        </p:txBody>
      </p:sp>
      <p:pic>
        <p:nvPicPr>
          <p:cNvPr id="12" name="Picture 11" descr="A group of people standing in front of a building&#10;&#10;Description automatically generated">
            <a:extLst>
              <a:ext uri="{FF2B5EF4-FFF2-40B4-BE49-F238E27FC236}">
                <a16:creationId xmlns:a16="http://schemas.microsoft.com/office/drawing/2014/main" id="{7678E50D-32BE-21D7-87E2-17515FDD8A7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55972" y="869155"/>
            <a:ext cx="7696415" cy="5833285"/>
          </a:xfrm>
          <a:prstGeom prst="rect">
            <a:avLst/>
          </a:prstGeom>
        </p:spPr>
      </p:pic>
    </p:spTree>
    <p:extLst>
      <p:ext uri="{BB962C8B-B14F-4D97-AF65-F5344CB8AC3E}">
        <p14:creationId xmlns:p14="http://schemas.microsoft.com/office/powerpoint/2010/main" val="94147688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680E-6ABC-F654-10EE-23118ECC86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A7F77E-9F44-104B-2662-1DF08A6FF80D}"/>
              </a:ext>
            </a:extLst>
          </p:cNvPr>
          <p:cNvSpPr>
            <a:spLocks noGrp="1"/>
          </p:cNvSpPr>
          <p:nvPr>
            <p:ph idx="1"/>
          </p:nvPr>
        </p:nvSpPr>
        <p:spPr/>
        <p:txBody>
          <a:bodyPr/>
          <a:lstStyle/>
          <a:p>
            <a:endParaRPr lang="en-US"/>
          </a:p>
        </p:txBody>
      </p:sp>
      <p:pic>
        <p:nvPicPr>
          <p:cNvPr id="25602" name="Picture 2">
            <a:extLst>
              <a:ext uri="{FF2B5EF4-FFF2-40B4-BE49-F238E27FC236}">
                <a16:creationId xmlns:a16="http://schemas.microsoft.com/office/drawing/2014/main" id="{2EA5A913-F59D-D6F2-1818-7437DECE18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9311"/>
            <a:ext cx="4434348" cy="591428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122CE277-1E07-C0A2-AD1F-7511F61FADD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97630" y="668593"/>
            <a:ext cx="4434348" cy="5742039"/>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209C1E8E-5269-C8F5-BA4C-6275D989EFC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86321" y="1248697"/>
            <a:ext cx="4205679" cy="560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9184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E1B0-71B2-8545-45C5-EF8930089D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4B0D9E-5579-7517-A7BE-F68634B94490}"/>
              </a:ext>
            </a:extLst>
          </p:cNvPr>
          <p:cNvSpPr>
            <a:spLocks noGrp="1"/>
          </p:cNvSpPr>
          <p:nvPr>
            <p:ph idx="1"/>
          </p:nvPr>
        </p:nvSpPr>
        <p:spPr/>
        <p:txBody>
          <a:bodyPr/>
          <a:lstStyle/>
          <a:p>
            <a:endParaRPr lang="en-US"/>
          </a:p>
        </p:txBody>
      </p:sp>
      <p:pic>
        <p:nvPicPr>
          <p:cNvPr id="26626" name="Picture 2">
            <a:extLst>
              <a:ext uri="{FF2B5EF4-FFF2-40B4-BE49-F238E27FC236}">
                <a16:creationId xmlns:a16="http://schemas.microsoft.com/office/drawing/2014/main" id="{E87151E5-3FD0-7155-E516-628A297DFE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2851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A7F7-49F4-CE5D-9F82-91BFB9A99B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760FF8-6BE6-DA99-6709-92CA4D484CD6}"/>
              </a:ext>
            </a:extLst>
          </p:cNvPr>
          <p:cNvSpPr>
            <a:spLocks noGrp="1"/>
          </p:cNvSpPr>
          <p:nvPr>
            <p:ph idx="1"/>
          </p:nvPr>
        </p:nvSpPr>
        <p:spPr/>
        <p:txBody>
          <a:bodyPr/>
          <a:lstStyle/>
          <a:p>
            <a:endParaRPr lang="en-US"/>
          </a:p>
        </p:txBody>
      </p:sp>
      <p:pic>
        <p:nvPicPr>
          <p:cNvPr id="27650" name="Picture 2">
            <a:extLst>
              <a:ext uri="{FF2B5EF4-FFF2-40B4-BE49-F238E27FC236}">
                <a16:creationId xmlns:a16="http://schemas.microsoft.com/office/drawing/2014/main" id="{1A5AC7AC-7655-09D1-D9CE-25A71FEDE9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86117"/>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93869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DBD5-FC76-0041-9A93-041E70A0C5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68B869-308C-6DA7-B596-A5543259FF6A}"/>
              </a:ext>
            </a:extLst>
          </p:cNvPr>
          <p:cNvSpPr>
            <a:spLocks noGrp="1"/>
          </p:cNvSpPr>
          <p:nvPr>
            <p:ph idx="1"/>
          </p:nvPr>
        </p:nvSpPr>
        <p:spPr/>
        <p:txBody>
          <a:bodyPr/>
          <a:lstStyle/>
          <a:p>
            <a:endParaRPr lang="en-US"/>
          </a:p>
        </p:txBody>
      </p:sp>
      <p:pic>
        <p:nvPicPr>
          <p:cNvPr id="28674" name="Picture 2">
            <a:extLst>
              <a:ext uri="{FF2B5EF4-FFF2-40B4-BE49-F238E27FC236}">
                <a16:creationId xmlns:a16="http://schemas.microsoft.com/office/drawing/2014/main" id="{3AF3522C-6FDB-E020-15F7-EB42BD07A6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0477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3C48-D43E-9AF4-8FC5-7A94859393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AD20F4-7572-7792-294D-AD96F14DFB80}"/>
              </a:ext>
            </a:extLst>
          </p:cNvPr>
          <p:cNvSpPr>
            <a:spLocks noGrp="1"/>
          </p:cNvSpPr>
          <p:nvPr>
            <p:ph idx="1"/>
          </p:nvPr>
        </p:nvSpPr>
        <p:spPr/>
        <p:txBody>
          <a:bodyPr/>
          <a:lstStyle/>
          <a:p>
            <a:endParaRPr lang="en-US"/>
          </a:p>
        </p:txBody>
      </p:sp>
      <p:pic>
        <p:nvPicPr>
          <p:cNvPr id="31746" name="Picture 2">
            <a:extLst>
              <a:ext uri="{FF2B5EF4-FFF2-40B4-BE49-F238E27FC236}">
                <a16:creationId xmlns:a16="http://schemas.microsoft.com/office/drawing/2014/main" id="{D53679A0-AA97-3713-25EE-C4BC71E969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48" y="-1582994"/>
            <a:ext cx="12162503" cy="9121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30951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13F89-BBF0-B133-DF77-4A6848DD4413}"/>
            </a:ext>
          </a:extLst>
        </p:cNvPr>
        <p:cNvGrpSpPr/>
        <p:nvPr/>
      </p:nvGrpSpPr>
      <p:grpSpPr>
        <a:xfrm>
          <a:off x="0" y="0"/>
          <a:ext cx="0" cy="0"/>
          <a:chOff x="0" y="0"/>
          <a:chExt cx="0" cy="0"/>
        </a:xfrm>
      </p:grpSpPr>
      <p:pic>
        <p:nvPicPr>
          <p:cNvPr id="2" name="Content Placeholder 17">
            <a:extLst>
              <a:ext uri="{FF2B5EF4-FFF2-40B4-BE49-F238E27FC236}">
                <a16:creationId xmlns:a16="http://schemas.microsoft.com/office/drawing/2014/main" id="{D9EBCA3E-0F46-8F86-6BA2-2D0306250052}"/>
              </a:ext>
            </a:extLst>
          </p:cNvPr>
          <p:cNvPicPr>
            <a:picLocks noChangeAspect="1"/>
          </p:cNvPicPr>
          <p:nvPr/>
        </p:nvPicPr>
        <p:blipFill>
          <a:blip r:embed="rId2">
            <a:extLst>
              <a:ext uri="{96DAC541-7B7A-43D3-8B79-37D633B846F1}">
                <asvg:svgBlip xmlns:asvg="http://schemas.microsoft.com/office/drawing/2016/SVG/main" r:embed="rId3"/>
              </a:ext>
            </a:extLst>
          </a:blip>
          <a:srcRect t="9417"/>
          <a:stretch>
            <a:fillRect/>
          </a:stretch>
        </p:blipFill>
        <p:spPr>
          <a:xfrm>
            <a:off x="301352" y="0"/>
            <a:ext cx="10518148" cy="6736702"/>
          </a:xfrm>
          <a:prstGeom prst="rect">
            <a:avLst/>
          </a:prstGeom>
        </p:spPr>
      </p:pic>
    </p:spTree>
    <p:extLst>
      <p:ext uri="{BB962C8B-B14F-4D97-AF65-F5344CB8AC3E}">
        <p14:creationId xmlns:p14="http://schemas.microsoft.com/office/powerpoint/2010/main" val="1706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0550-6A42-867D-B28F-42AC4099D0FB}"/>
              </a:ext>
            </a:extLst>
          </p:cNvPr>
          <p:cNvSpPr>
            <a:spLocks noGrp="1"/>
          </p:cNvSpPr>
          <p:nvPr>
            <p:ph type="title"/>
          </p:nvPr>
        </p:nvSpPr>
        <p:spPr>
          <a:xfrm>
            <a:off x="455341" y="399585"/>
            <a:ext cx="10515600" cy="387798"/>
          </a:xfrm>
        </p:spPr>
        <p:txBody>
          <a:bodyPr/>
          <a:lstStyle/>
          <a:p>
            <a:r>
              <a:rPr lang="en-US" sz="2800" dirty="0">
                <a:latin typeface="Sabon Next LT"/>
                <a:cs typeface="Sabon Next LT"/>
              </a:rPr>
              <a:t>Hydroponic CEA Platform</a:t>
            </a:r>
          </a:p>
        </p:txBody>
      </p:sp>
      <p:sp>
        <p:nvSpPr>
          <p:cNvPr id="3" name="Content Placeholder 2">
            <a:extLst>
              <a:ext uri="{FF2B5EF4-FFF2-40B4-BE49-F238E27FC236}">
                <a16:creationId xmlns:a16="http://schemas.microsoft.com/office/drawing/2014/main" id="{586D6EF1-E47A-2C25-EFFC-A8704490E7A0}"/>
              </a:ext>
            </a:extLst>
          </p:cNvPr>
          <p:cNvSpPr>
            <a:spLocks noGrp="1"/>
          </p:cNvSpPr>
          <p:nvPr>
            <p:ph idx="1"/>
          </p:nvPr>
        </p:nvSpPr>
        <p:spPr>
          <a:xfrm>
            <a:off x="457200" y="1034327"/>
            <a:ext cx="6742771" cy="3738021"/>
          </a:xfrm>
        </p:spPr>
        <p:txBody>
          <a:bodyPr vert="horz" lIns="0" tIns="0" rIns="0" bIns="0" rtlCol="0" anchor="t">
            <a:noAutofit/>
          </a:bodyPr>
          <a:lstStyle/>
          <a:p>
            <a:r>
              <a:rPr lang="en-US" sz="2000" dirty="0">
                <a:latin typeface="Franklin Gothic Book"/>
                <a:cs typeface="Calibri"/>
              </a:rPr>
              <a:t>High-value food crops that can be grown in hydroponic CEA </a:t>
            </a:r>
            <a:endParaRPr lang="en-US" sz="2000" dirty="0">
              <a:latin typeface="Franklin Gothic Book"/>
              <a:cs typeface="Calibri" panose="020F0502020204030204" pitchFamily="34" charset="0"/>
            </a:endParaRPr>
          </a:p>
          <a:p>
            <a:pPr lvl="1"/>
            <a:r>
              <a:rPr lang="en-US" sz="1800" dirty="0">
                <a:solidFill>
                  <a:srgbClr val="000000"/>
                </a:solidFill>
                <a:latin typeface="Franklin Gothic Book"/>
                <a:ea typeface="Times New Roman" panose="02020603050405020304" pitchFamily="18" charset="0"/>
                <a:cs typeface="Calibri"/>
              </a:rPr>
              <a:t>L</a:t>
            </a:r>
            <a:r>
              <a:rPr lang="en-US" sz="1800" dirty="0">
                <a:solidFill>
                  <a:srgbClr val="000000"/>
                </a:solidFill>
                <a:effectLst/>
                <a:latin typeface="Franklin Gothic Book"/>
                <a:ea typeface="Times New Roman" panose="02020603050405020304" pitchFamily="18" charset="0"/>
                <a:cs typeface="Calibri"/>
              </a:rPr>
              <a:t>eafy </a:t>
            </a:r>
            <a:r>
              <a:rPr lang="en-US" sz="1800" dirty="0">
                <a:solidFill>
                  <a:srgbClr val="000000"/>
                </a:solidFill>
                <a:latin typeface="Franklin Gothic Book"/>
                <a:ea typeface="Times New Roman" panose="02020603050405020304" pitchFamily="18" charset="0"/>
                <a:cs typeface="Calibri"/>
              </a:rPr>
              <a:t>greens</a:t>
            </a:r>
            <a:r>
              <a:rPr lang="en-US" sz="1800" dirty="0">
                <a:solidFill>
                  <a:srgbClr val="000000"/>
                </a:solidFill>
                <a:effectLst/>
                <a:latin typeface="Franklin Gothic Book"/>
                <a:ea typeface="Times New Roman" panose="02020603050405020304" pitchFamily="18" charset="0"/>
                <a:cs typeface="Calibri"/>
              </a:rPr>
              <a:t>, </a:t>
            </a:r>
            <a:r>
              <a:rPr lang="en-US" sz="1800" dirty="0">
                <a:solidFill>
                  <a:srgbClr val="000000"/>
                </a:solidFill>
                <a:latin typeface="Franklin Gothic Book"/>
                <a:ea typeface="Times New Roman" panose="02020603050405020304" pitchFamily="18" charset="0"/>
                <a:cs typeface="Calibri"/>
              </a:rPr>
              <a:t>tomatoes</a:t>
            </a:r>
            <a:r>
              <a:rPr lang="en-US" sz="1800" dirty="0">
                <a:solidFill>
                  <a:srgbClr val="000000"/>
                </a:solidFill>
                <a:effectLst/>
                <a:latin typeface="Franklin Gothic Book"/>
                <a:ea typeface="Times New Roman" panose="02020603050405020304" pitchFamily="18" charset="0"/>
                <a:cs typeface="Calibri"/>
              </a:rPr>
              <a:t>, </a:t>
            </a:r>
            <a:r>
              <a:rPr lang="en-US" sz="1800" dirty="0">
                <a:solidFill>
                  <a:srgbClr val="000000"/>
                </a:solidFill>
                <a:latin typeface="Franklin Gothic Book"/>
                <a:ea typeface="Times New Roman" panose="02020603050405020304" pitchFamily="18" charset="0"/>
                <a:cs typeface="Calibri"/>
              </a:rPr>
              <a:t>cucumbers</a:t>
            </a:r>
            <a:r>
              <a:rPr lang="en-US" sz="1800" dirty="0">
                <a:solidFill>
                  <a:srgbClr val="000000"/>
                </a:solidFill>
                <a:effectLst/>
                <a:latin typeface="Franklin Gothic Book"/>
                <a:ea typeface="Times New Roman" panose="02020603050405020304" pitchFamily="18" charset="0"/>
                <a:cs typeface="Calibri"/>
              </a:rPr>
              <a:t>, </a:t>
            </a:r>
            <a:r>
              <a:rPr lang="en-US" sz="1800" dirty="0">
                <a:solidFill>
                  <a:srgbClr val="000000"/>
                </a:solidFill>
                <a:latin typeface="Franklin Gothic Book"/>
                <a:ea typeface="Times New Roman" panose="02020603050405020304" pitchFamily="18" charset="0"/>
                <a:cs typeface="Calibri"/>
              </a:rPr>
              <a:t>beans</a:t>
            </a:r>
            <a:r>
              <a:rPr lang="en-US" sz="1800" dirty="0">
                <a:solidFill>
                  <a:srgbClr val="000000"/>
                </a:solidFill>
                <a:effectLst/>
                <a:latin typeface="Franklin Gothic Book"/>
                <a:ea typeface="Times New Roman" panose="02020603050405020304" pitchFamily="18" charset="0"/>
                <a:cs typeface="Calibri"/>
              </a:rPr>
              <a:t>, and </a:t>
            </a:r>
            <a:r>
              <a:rPr lang="en-US" sz="1800" dirty="0">
                <a:solidFill>
                  <a:srgbClr val="000000"/>
                </a:solidFill>
                <a:latin typeface="Franklin Gothic Book"/>
                <a:ea typeface="Times New Roman" panose="02020603050405020304" pitchFamily="18" charset="0"/>
                <a:cs typeface="Calibri"/>
              </a:rPr>
              <a:t>strawberries</a:t>
            </a:r>
            <a:r>
              <a:rPr lang="en-US" sz="1800" dirty="0">
                <a:latin typeface="Franklin Gothic Book"/>
                <a:cs typeface="Calibri"/>
              </a:rPr>
              <a:t> </a:t>
            </a:r>
            <a:endParaRPr lang="en-US" sz="1800" dirty="0">
              <a:effectLst/>
              <a:latin typeface="Franklin Gothic Book"/>
              <a:cs typeface="Calibri" panose="020F0502020204030204" pitchFamily="34" charset="0"/>
            </a:endParaRPr>
          </a:p>
          <a:p>
            <a:pPr lvl="1"/>
            <a:r>
              <a:rPr lang="en-US" sz="1800" dirty="0">
                <a:latin typeface="Franklin Gothic Book"/>
                <a:cs typeface="Calibri"/>
              </a:rPr>
              <a:t>Water quality concerns:</a:t>
            </a:r>
          </a:p>
          <a:p>
            <a:pPr lvl="2"/>
            <a:r>
              <a:rPr lang="en-US" dirty="0">
                <a:latin typeface="Franklin Gothic Book"/>
                <a:cs typeface="Calibri"/>
              </a:rPr>
              <a:t>Impacts of water quality on crop yield</a:t>
            </a:r>
          </a:p>
          <a:p>
            <a:pPr lvl="2"/>
            <a:r>
              <a:rPr lang="en-US" dirty="0">
                <a:latin typeface="Franklin Gothic Book"/>
                <a:cs typeface="Calibri"/>
              </a:rPr>
              <a:t>Crop salt tolerance with saline/brackish water</a:t>
            </a:r>
          </a:p>
          <a:p>
            <a:pPr lvl="2"/>
            <a:r>
              <a:rPr lang="en-US" dirty="0">
                <a:latin typeface="Franklin Gothic Book"/>
                <a:cs typeface="Calibri"/>
              </a:rPr>
              <a:t>Pathogens with reclaimed municipal wastewater</a:t>
            </a:r>
          </a:p>
          <a:p>
            <a:pPr lvl="2"/>
            <a:r>
              <a:rPr lang="en-US" dirty="0">
                <a:latin typeface="Franklin Gothic Book"/>
                <a:cs typeface="Calibri"/>
              </a:rPr>
              <a:t>Plant bioaccumulation of metals etc. with urban stormwater</a:t>
            </a:r>
          </a:p>
          <a:p>
            <a:pPr marL="914400" lvl="2" indent="0">
              <a:buNone/>
            </a:pPr>
            <a:endParaRPr lang="en-US" dirty="0">
              <a:latin typeface="Franklin Gothic Book"/>
              <a:cs typeface="Calibri"/>
            </a:endParaRPr>
          </a:p>
          <a:p>
            <a:r>
              <a:rPr lang="en-US" sz="2000" dirty="0">
                <a:latin typeface="Franklin Gothic Book"/>
                <a:cs typeface="Calibri"/>
              </a:rPr>
              <a:t>Nutrient delivery</a:t>
            </a:r>
          </a:p>
          <a:p>
            <a:pPr lvl="1">
              <a:lnSpc>
                <a:spcPct val="100000"/>
              </a:lnSpc>
            </a:pPr>
            <a:r>
              <a:rPr lang="en-US" sz="1800" dirty="0">
                <a:solidFill>
                  <a:srgbClr val="000000"/>
                </a:solidFill>
                <a:latin typeface="Franklin Gothic Book"/>
                <a:cs typeface="Calibri"/>
              </a:rPr>
              <a:t>Nutrient Film Technique (NFT)</a:t>
            </a:r>
          </a:p>
          <a:p>
            <a:pPr lvl="1">
              <a:lnSpc>
                <a:spcPct val="100000"/>
              </a:lnSpc>
            </a:pPr>
            <a:r>
              <a:rPr lang="en-US" sz="1800" dirty="0">
                <a:solidFill>
                  <a:srgbClr val="000000"/>
                </a:solidFill>
                <a:latin typeface="Franklin Gothic Book"/>
                <a:cs typeface="Calibri"/>
              </a:rPr>
              <a:t>NFT solution recycling </a:t>
            </a:r>
            <a:endParaRPr lang="en-US" sz="1800" dirty="0">
              <a:solidFill>
                <a:srgbClr val="2E1A47"/>
              </a:solidFill>
              <a:latin typeface="Franklin Gothic Book"/>
              <a:cs typeface="Calibri"/>
            </a:endParaRPr>
          </a:p>
          <a:p>
            <a:pPr lvl="2">
              <a:lnSpc>
                <a:spcPct val="100000"/>
              </a:lnSpc>
            </a:pPr>
            <a:r>
              <a:rPr lang="en-US" altLang="zh-CN" sz="1800" dirty="0">
                <a:solidFill>
                  <a:srgbClr val="000000"/>
                </a:solidFill>
                <a:latin typeface="Franklin Gothic Book"/>
                <a:cs typeface="Calibri"/>
              </a:rPr>
              <a:t>W</a:t>
            </a:r>
            <a:r>
              <a:rPr lang="en-US" sz="1800" dirty="0">
                <a:solidFill>
                  <a:srgbClr val="000000"/>
                </a:solidFill>
                <a:latin typeface="Franklin Gothic Book"/>
                <a:cs typeface="Calibri"/>
              </a:rPr>
              <a:t>ater and nutrient efficiency</a:t>
            </a:r>
            <a:endParaRPr lang="en-US" sz="1800" dirty="0">
              <a:solidFill>
                <a:srgbClr val="2E1A47"/>
              </a:solidFill>
              <a:latin typeface="Franklin Gothic Book"/>
              <a:cs typeface="Calibri"/>
            </a:endParaRPr>
          </a:p>
          <a:p>
            <a:pPr lvl="2">
              <a:lnSpc>
                <a:spcPct val="100000"/>
              </a:lnSpc>
            </a:pPr>
            <a:r>
              <a:rPr lang="en-US" sz="1800" dirty="0">
                <a:solidFill>
                  <a:srgbClr val="000000"/>
                </a:solidFill>
                <a:latin typeface="Franklin Gothic Book"/>
                <a:cs typeface="Calibri"/>
              </a:rPr>
              <a:t>Plant pathogen control</a:t>
            </a:r>
            <a:endParaRPr lang="en-US" sz="1800" dirty="0">
              <a:solidFill>
                <a:srgbClr val="2E1A47"/>
              </a:solidFill>
              <a:latin typeface="Franklin Gothic Book"/>
              <a:cs typeface="Calibri"/>
            </a:endParaRPr>
          </a:p>
        </p:txBody>
      </p:sp>
      <p:grpSp>
        <p:nvGrpSpPr>
          <p:cNvPr id="10" name="Group 9">
            <a:extLst>
              <a:ext uri="{FF2B5EF4-FFF2-40B4-BE49-F238E27FC236}">
                <a16:creationId xmlns:a16="http://schemas.microsoft.com/office/drawing/2014/main" id="{52095708-C43B-640D-A148-AC88537E9246}"/>
              </a:ext>
            </a:extLst>
          </p:cNvPr>
          <p:cNvGrpSpPr/>
          <p:nvPr/>
        </p:nvGrpSpPr>
        <p:grpSpPr>
          <a:xfrm>
            <a:off x="7199971" y="271263"/>
            <a:ext cx="5060123" cy="3178144"/>
            <a:chOff x="7199971" y="400890"/>
            <a:chExt cx="5060123" cy="3178144"/>
          </a:xfrm>
        </p:grpSpPr>
        <p:grpSp>
          <p:nvGrpSpPr>
            <p:cNvPr id="4" name="Group 3">
              <a:extLst>
                <a:ext uri="{FF2B5EF4-FFF2-40B4-BE49-F238E27FC236}">
                  <a16:creationId xmlns:a16="http://schemas.microsoft.com/office/drawing/2014/main" id="{F89AE307-936A-ED3C-C785-D38FB556B046}"/>
                </a:ext>
              </a:extLst>
            </p:cNvPr>
            <p:cNvGrpSpPr/>
            <p:nvPr/>
          </p:nvGrpSpPr>
          <p:grpSpPr>
            <a:xfrm>
              <a:off x="7199971" y="700582"/>
              <a:ext cx="4822978" cy="2571794"/>
              <a:chOff x="7268748" y="469011"/>
              <a:chExt cx="4822978" cy="2571794"/>
            </a:xfrm>
          </p:grpSpPr>
          <p:pic>
            <p:nvPicPr>
              <p:cNvPr id="1026" name="Picture 2" descr="What Are Hydroponic Systems and How Do They Work? – Fresh Water Systems">
                <a:extLst>
                  <a:ext uri="{FF2B5EF4-FFF2-40B4-BE49-F238E27FC236}">
                    <a16:creationId xmlns:a16="http://schemas.microsoft.com/office/drawing/2014/main" id="{E23229C0-DFC1-8D70-829A-CD070A7AA1F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68748" y="469062"/>
                <a:ext cx="1632588" cy="13402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ydroponic Bucket Growing Systems Tomato Hydroponic System Dutch Bucket -  Buy Hydroponic Bucket Growing Systems,Tomato Hydroponic System,Dutch Bucket  Product on Alibaba.com">
                <a:extLst>
                  <a:ext uri="{FF2B5EF4-FFF2-40B4-BE49-F238E27FC236}">
                    <a16:creationId xmlns:a16="http://schemas.microsoft.com/office/drawing/2014/main" id="{E069772B-AF37-441A-59F7-C37819DF7B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8901332" y="469011"/>
                <a:ext cx="1557809" cy="13402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Best Hydroponic System for Strawberries - Garden Gear Shop">
                <a:extLst>
                  <a:ext uri="{FF2B5EF4-FFF2-40B4-BE49-F238E27FC236}">
                    <a16:creationId xmlns:a16="http://schemas.microsoft.com/office/drawing/2014/main" id="{C63755A6-0BFB-9E82-AD31-BE68E62EF8C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01331" y="1816364"/>
                <a:ext cx="1557809" cy="12244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Common beans in Hydroponically cultivation with different... | Download  Scientific Diagram">
                <a:extLst>
                  <a:ext uri="{FF2B5EF4-FFF2-40B4-BE49-F238E27FC236}">
                    <a16:creationId xmlns:a16="http://schemas.microsoft.com/office/drawing/2014/main" id="{41F6DC72-7D0D-341A-D6B9-07818BE24C1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76122" y="1816363"/>
                <a:ext cx="1616727" cy="12244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Supply Cucumber Indoor Cultivation Vertical Hydroponic Module Wholesale  Factory - FUJIAN SANANBIO TECHNOLOGY CO.,LTD.">
                <a:extLst>
                  <a:ext uri="{FF2B5EF4-FFF2-40B4-BE49-F238E27FC236}">
                    <a16:creationId xmlns:a16="http://schemas.microsoft.com/office/drawing/2014/main" id="{BB650E83-A4B8-B7FB-37F9-9795259749A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459141" y="469063"/>
                <a:ext cx="1632585" cy="2571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4316B01A-D0D8-05EA-68E8-20D47DDAF05E}"/>
                </a:ext>
              </a:extLst>
            </p:cNvPr>
            <p:cNvSpPr txBox="1"/>
            <p:nvPr/>
          </p:nvSpPr>
          <p:spPr>
            <a:xfrm>
              <a:off x="7380232" y="400890"/>
              <a:ext cx="4879862" cy="338554"/>
            </a:xfrm>
            <a:prstGeom prst="rect">
              <a:avLst/>
            </a:prstGeom>
            <a:noFill/>
          </p:spPr>
          <p:txBody>
            <a:bodyPr wrap="square" rtlCol="0">
              <a:spAutoFit/>
            </a:bodyPr>
            <a:lstStyle/>
            <a:p>
              <a:r>
                <a:rPr lang="en-US" sz="1600" b="1" dirty="0">
                  <a:solidFill>
                    <a:schemeClr val="accent1">
                      <a:lumMod val="50000"/>
                    </a:schemeClr>
                  </a:solidFill>
                </a:rPr>
                <a:t>Leafy greens             Tomatoes              Cucumber</a:t>
              </a:r>
            </a:p>
          </p:txBody>
        </p:sp>
        <p:sp>
          <p:nvSpPr>
            <p:cNvPr id="7" name="TextBox 6">
              <a:extLst>
                <a:ext uri="{FF2B5EF4-FFF2-40B4-BE49-F238E27FC236}">
                  <a16:creationId xmlns:a16="http://schemas.microsoft.com/office/drawing/2014/main" id="{C864097F-99A6-F776-5E9A-D0E76A9653B3}"/>
                </a:ext>
              </a:extLst>
            </p:cNvPr>
            <p:cNvSpPr txBox="1"/>
            <p:nvPr/>
          </p:nvSpPr>
          <p:spPr>
            <a:xfrm>
              <a:off x="7649362" y="3240480"/>
              <a:ext cx="4169744" cy="338554"/>
            </a:xfrm>
            <a:prstGeom prst="rect">
              <a:avLst/>
            </a:prstGeom>
            <a:noFill/>
          </p:spPr>
          <p:txBody>
            <a:bodyPr wrap="square" rtlCol="0">
              <a:spAutoFit/>
            </a:bodyPr>
            <a:lstStyle/>
            <a:p>
              <a:r>
                <a:rPr lang="en-US" sz="1600" b="1" dirty="0">
                  <a:solidFill>
                    <a:schemeClr val="accent1">
                      <a:lumMod val="50000"/>
                    </a:schemeClr>
                  </a:solidFill>
                </a:rPr>
                <a:t>Beans                Strawberries</a:t>
              </a:r>
            </a:p>
          </p:txBody>
        </p:sp>
      </p:grpSp>
      <p:pic>
        <p:nvPicPr>
          <p:cNvPr id="1036" name="Picture 12" descr="Soilless Agriculture: An In-depth Overview — AGRITECTURE">
            <a:extLst>
              <a:ext uri="{FF2B5EF4-FFF2-40B4-BE49-F238E27FC236}">
                <a16:creationId xmlns:a16="http://schemas.microsoft.com/office/drawing/2014/main" id="{9A5F6700-F2AA-5533-2F50-601B0A4F9E7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199971" y="3429000"/>
            <a:ext cx="4815604" cy="3072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FC9C74-B23E-8E7D-5398-6B56B8B7D1D8}"/>
              </a:ext>
            </a:extLst>
          </p:cNvPr>
          <p:cNvSpPr txBox="1"/>
          <p:nvPr/>
        </p:nvSpPr>
        <p:spPr>
          <a:xfrm>
            <a:off x="10060695" y="6501116"/>
            <a:ext cx="2059969" cy="276999"/>
          </a:xfrm>
          <a:prstGeom prst="rect">
            <a:avLst/>
          </a:prstGeom>
          <a:noFill/>
        </p:spPr>
        <p:txBody>
          <a:bodyPr wrap="square">
            <a:spAutoFit/>
          </a:bodyPr>
          <a:lstStyle/>
          <a:p>
            <a:r>
              <a:rPr lang="en-US" sz="1200" dirty="0"/>
              <a:t>https://www.agritecture.com</a:t>
            </a:r>
          </a:p>
        </p:txBody>
      </p:sp>
    </p:spTree>
    <p:extLst>
      <p:ext uri="{BB962C8B-B14F-4D97-AF65-F5344CB8AC3E}">
        <p14:creationId xmlns:p14="http://schemas.microsoft.com/office/powerpoint/2010/main" val="853042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greenhouse&#10;&#10;Description automatically generated">
            <a:extLst>
              <a:ext uri="{FF2B5EF4-FFF2-40B4-BE49-F238E27FC236}">
                <a16:creationId xmlns:a16="http://schemas.microsoft.com/office/drawing/2014/main" id="{96962921-06A9-8AC7-1BCF-5EC15AE1C36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200" y="457200"/>
            <a:ext cx="11277600" cy="5943600"/>
          </a:xfrm>
          <a:prstGeom prst="rect">
            <a:avLst/>
          </a:prstGeom>
        </p:spPr>
      </p:pic>
    </p:spTree>
    <p:extLst>
      <p:ext uri="{BB962C8B-B14F-4D97-AF65-F5344CB8AC3E}">
        <p14:creationId xmlns:p14="http://schemas.microsoft.com/office/powerpoint/2010/main" val="14801167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14A7-F15A-06BD-8927-1DFAB8BA4153}"/>
              </a:ext>
            </a:extLst>
          </p:cNvPr>
          <p:cNvSpPr>
            <a:spLocks noGrp="1"/>
          </p:cNvSpPr>
          <p:nvPr>
            <p:ph type="title"/>
          </p:nvPr>
        </p:nvSpPr>
        <p:spPr>
          <a:xfrm>
            <a:off x="1143000" y="914400"/>
            <a:ext cx="10515600" cy="443198"/>
          </a:xfrm>
        </p:spPr>
        <p:txBody>
          <a:bodyPr/>
          <a:lstStyle/>
          <a:p>
            <a:r>
              <a:rPr lang="en-US" dirty="0">
                <a:latin typeface="Sabon Next LT"/>
                <a:cs typeface="Sabon Next LT"/>
              </a:rPr>
              <a:t>Water sources for agricultural irrigation</a:t>
            </a:r>
            <a:endParaRPr lang="en-US" dirty="0"/>
          </a:p>
        </p:txBody>
      </p:sp>
      <p:sp>
        <p:nvSpPr>
          <p:cNvPr id="4" name="Content Placeholder 2">
            <a:extLst>
              <a:ext uri="{FF2B5EF4-FFF2-40B4-BE49-F238E27FC236}">
                <a16:creationId xmlns:a16="http://schemas.microsoft.com/office/drawing/2014/main" id="{57E2FA91-7086-8246-E5AD-B477E0E17FB6}"/>
              </a:ext>
            </a:extLst>
          </p:cNvPr>
          <p:cNvSpPr txBox="1">
            <a:spLocks/>
          </p:cNvSpPr>
          <p:nvPr/>
        </p:nvSpPr>
        <p:spPr>
          <a:xfrm>
            <a:off x="4917122" y="1533525"/>
            <a:ext cx="7274878" cy="53244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Conventional sources</a:t>
            </a:r>
          </a:p>
          <a:p>
            <a:pPr lvl="1"/>
            <a:r>
              <a:rPr lang="en-US" sz="2000" dirty="0">
                <a:latin typeface="Arial" panose="020B0604020202020204" pitchFamily="34" charset="0"/>
                <a:cs typeface="Arial" panose="020B0604020202020204" pitchFamily="34" charset="0"/>
              </a:rPr>
              <a:t>Freshwater from surface and groundwaters</a:t>
            </a:r>
          </a:p>
          <a:p>
            <a:pPr lvl="1"/>
            <a:r>
              <a:rPr lang="en-US" sz="2000" dirty="0">
                <a:latin typeface="Arial" panose="020B0604020202020204" pitchFamily="34" charset="0"/>
                <a:cs typeface="Arial" panose="020B0604020202020204" pitchFamily="34" charset="0"/>
              </a:rPr>
              <a:t>Increasingly impacted by regional droughts</a:t>
            </a:r>
          </a:p>
          <a:p>
            <a:r>
              <a:rPr lang="en-US" sz="2000" dirty="0">
                <a:latin typeface="Arial" panose="020B0604020202020204" pitchFamily="34" charset="0"/>
                <a:cs typeface="Arial" panose="020B0604020202020204" pitchFamily="34" charset="0"/>
              </a:rPr>
              <a:t>Non-conventional (marginal quality) sources</a:t>
            </a:r>
          </a:p>
          <a:p>
            <a:pPr lvl="1"/>
            <a:r>
              <a:rPr lang="en-US" sz="2000" dirty="0">
                <a:latin typeface="Arial" panose="020B0604020202020204" pitchFamily="34" charset="0"/>
                <a:cs typeface="Arial" panose="020B0604020202020204" pitchFamily="34" charset="0"/>
              </a:rPr>
              <a:t>Saline/brackish surface and groundwaters (rural)</a:t>
            </a:r>
          </a:p>
          <a:p>
            <a:pPr lvl="2"/>
            <a:r>
              <a:rPr lang="en-US" dirty="0">
                <a:latin typeface="Arial" panose="020B0604020202020204" pitchFamily="34" charset="0"/>
                <a:cs typeface="Arial" panose="020B0604020202020204" pitchFamily="34" charset="0"/>
              </a:rPr>
              <a:t>Salinity</a:t>
            </a:r>
          </a:p>
          <a:p>
            <a:pPr lvl="1"/>
            <a:r>
              <a:rPr lang="en-US" sz="2000" dirty="0">
                <a:latin typeface="Arial" panose="020B0604020202020204" pitchFamily="34" charset="0"/>
                <a:cs typeface="Arial" panose="020B0604020202020204" pitchFamily="34" charset="0"/>
              </a:rPr>
              <a:t>Reclaimed municipal wastewater (centralized and decentralized) </a:t>
            </a:r>
          </a:p>
          <a:p>
            <a:pPr lvl="2"/>
            <a:r>
              <a:rPr lang="en-US" dirty="0">
                <a:latin typeface="Arial" panose="020B0604020202020204" pitchFamily="34" charset="0"/>
                <a:cs typeface="Arial" panose="020B0604020202020204" pitchFamily="34" charset="0"/>
              </a:rPr>
              <a:t>Human pathogens and chemical micropollutants, and plant pathogens</a:t>
            </a:r>
          </a:p>
          <a:p>
            <a:pPr lvl="2"/>
            <a:r>
              <a:rPr lang="en-US" dirty="0">
                <a:latin typeface="Arial" panose="020B0604020202020204" pitchFamily="34" charset="0"/>
                <a:cs typeface="Arial" panose="020B0604020202020204" pitchFamily="34" charset="0"/>
              </a:rPr>
              <a:t>Attribute: presence of nutrients (P &amp; N)</a:t>
            </a:r>
          </a:p>
          <a:p>
            <a:pPr lvl="1"/>
            <a:r>
              <a:rPr lang="en-US" sz="2000" dirty="0">
                <a:latin typeface="Arial" panose="020B0604020202020204" pitchFamily="34" charset="0"/>
                <a:cs typeface="Arial" panose="020B0604020202020204" pitchFamily="34" charset="0"/>
              </a:rPr>
              <a:t>Urban stormwater (urban and peri-urban)</a:t>
            </a:r>
          </a:p>
          <a:p>
            <a:pPr lvl="2"/>
            <a:r>
              <a:rPr lang="en-US" dirty="0">
                <a:latin typeface="Arial" panose="020B0604020202020204" pitchFamily="34" charset="0"/>
                <a:cs typeface="Arial" panose="020B0604020202020204" pitchFamily="34" charset="0"/>
              </a:rPr>
              <a:t>Heavy metals, hydrocarbons, pesticides, PFAS, microplastics</a:t>
            </a:r>
          </a:p>
          <a:p>
            <a:endParaRPr lang="en-US" sz="2000" dirty="0">
              <a:latin typeface="Arial" panose="020B0604020202020204" pitchFamily="34" charset="0"/>
              <a:cs typeface="Arial" panose="020B0604020202020204" pitchFamily="34" charset="0"/>
            </a:endParaRPr>
          </a:p>
        </p:txBody>
      </p:sp>
      <p:pic>
        <p:nvPicPr>
          <p:cNvPr id="5" name="Picture 4" descr="Saltwater intrusion hi-res stock photography and images - Alamy">
            <a:extLst>
              <a:ext uri="{FF2B5EF4-FFF2-40B4-BE49-F238E27FC236}">
                <a16:creationId xmlns:a16="http://schemas.microsoft.com/office/drawing/2014/main" id="{3488AA1E-B33E-7205-5C48-342A5597B22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69787" y="1629874"/>
            <a:ext cx="1820726" cy="1760669"/>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Wastewater aerosols produced during flushing toilets, WWTPs, and irrigation  with reclaimed municipal wastewater as indirect exposure to SARS-CoV-2">
            <a:extLst>
              <a:ext uri="{FF2B5EF4-FFF2-40B4-BE49-F238E27FC236}">
                <a16:creationId xmlns:a16="http://schemas.microsoft.com/office/drawing/2014/main" id="{5C17E002-19AE-AE80-A234-B0660D1F48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00275" y="3071384"/>
            <a:ext cx="1820726" cy="1760669"/>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Stormwater, Sewer and Septic Basics - Metropolitan North Georgia Water  Planning District">
            <a:extLst>
              <a:ext uri="{FF2B5EF4-FFF2-40B4-BE49-F238E27FC236}">
                <a16:creationId xmlns:a16="http://schemas.microsoft.com/office/drawing/2014/main" id="{DA9D646A-F6E3-CD3B-A2F7-CEEC7F3488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9787" y="4265620"/>
            <a:ext cx="1820726" cy="1820726"/>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58496"/>
      </p:ext>
    </p:extLst>
  </p:cSld>
  <p:clrMapOvr>
    <a:masterClrMapping/>
  </p:clrMapOvr>
  <p:transition>
    <p:fade/>
  </p:transition>
</p:sld>
</file>

<file path=ppt/theme/theme1.xml><?xml version="1.0" encoding="utf-8"?>
<a:theme xmlns:a="http://schemas.openxmlformats.org/drawingml/2006/main" name="2_Office Theme">
  <a:themeElements>
    <a:clrScheme name="Custom 7">
      <a:dk1>
        <a:srgbClr val="000000"/>
      </a:dk1>
      <a:lt1>
        <a:srgbClr val="FFFFFF"/>
      </a:lt1>
      <a:dk2>
        <a:srgbClr val="2E1A47"/>
      </a:dk2>
      <a:lt2>
        <a:srgbClr val="E7E6E6"/>
      </a:lt2>
      <a:accent1>
        <a:srgbClr val="512C80"/>
      </a:accent1>
      <a:accent2>
        <a:srgbClr val="F56600"/>
      </a:accent2>
      <a:accent3>
        <a:srgbClr val="C8C9C7"/>
      </a:accent3>
      <a:accent4>
        <a:srgbClr val="EFDBB2"/>
      </a:accent4>
      <a:accent5>
        <a:srgbClr val="005EB8"/>
      </a:accent5>
      <a:accent6>
        <a:srgbClr val="00205B"/>
      </a:accent6>
      <a:hlink>
        <a:srgbClr val="546123"/>
      </a:hlink>
      <a:folHlink>
        <a:srgbClr val="B947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ADAAF2-8540-5E45-9675-EEA02F5E5AE7}" vid="{BB41857C-4C04-184E-81F6-F974477359F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5">
      <a:dk1>
        <a:srgbClr val="4D4D4F"/>
      </a:dk1>
      <a:lt1>
        <a:srgbClr val="FFFFFF"/>
      </a:lt1>
      <a:dk2>
        <a:srgbClr val="4D3C8C"/>
      </a:dk2>
      <a:lt2>
        <a:srgbClr val="FFFFFF"/>
      </a:lt2>
      <a:accent1>
        <a:srgbClr val="0C73BA"/>
      </a:accent1>
      <a:accent2>
        <a:srgbClr val="05395C"/>
      </a:accent2>
      <a:accent3>
        <a:srgbClr val="000000"/>
      </a:accent3>
      <a:accent4>
        <a:srgbClr val="E1B03A"/>
      </a:accent4>
      <a:accent5>
        <a:srgbClr val="5F4190"/>
      </a:accent5>
      <a:accent6>
        <a:srgbClr val="7D2918"/>
      </a:accent6>
      <a:hlink>
        <a:srgbClr val="52B2F4"/>
      </a:hlink>
      <a:folHlink>
        <a:srgbClr val="CB42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23C5BBDF2F7C4594F533557ABE7A91" ma:contentTypeVersion="14" ma:contentTypeDescription="Create a new document." ma:contentTypeScope="" ma:versionID="5a9670278e60afbc8a448b90d83fb11e">
  <xsd:schema xmlns:xsd="http://www.w3.org/2001/XMLSchema" xmlns:xs="http://www.w3.org/2001/XMLSchema" xmlns:p="http://schemas.microsoft.com/office/2006/metadata/properties" xmlns:ns2="3259dfc5-faeb-4e0d-9afa-7806f649d77a" xmlns:ns3="2fb62381-eca6-449a-b2cc-44a3e4eac3e3" targetNamespace="http://schemas.microsoft.com/office/2006/metadata/properties" ma:root="true" ma:fieldsID="2f77c763830a79795a5a82448348f61b" ns2:_="" ns3:_="">
    <xsd:import namespace="3259dfc5-faeb-4e0d-9afa-7806f649d77a"/>
    <xsd:import namespace="2fb62381-eca6-449a-b2cc-44a3e4eac3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Pho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9dfc5-faeb-4e0d-9afa-7806f649d7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hoto" ma:index="21" nillable="true" ma:displayName="Photo" ma:format="Thumbnail" ma:internalName="Photo">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b62381-eca6-449a-b2cc-44a3e4eac3e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fb62381-eca6-449a-b2cc-44a3e4eac3e3">
      <UserInfo>
        <DisplayName>SharingLinks.89eaa434-f4b5-46c4-8af8-60a16ee04f88.OrganizationEdit.45543251-36fc-4f4c-a3dc-f60e55206d63</DisplayName>
        <AccountId>19</AccountId>
        <AccountType/>
      </UserInfo>
      <UserInfo>
        <DisplayName>Mitch Shue</DisplayName>
        <AccountId>1503</AccountId>
        <AccountType/>
      </UserInfo>
    </SharedWithUsers>
    <Photo xmlns="3259dfc5-faeb-4e0d-9afa-7806f649d7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205688-5AC6-43EA-B8A4-2D5B12E841FA}">
  <ds:schemaRefs>
    <ds:schemaRef ds:uri="2fb62381-eca6-449a-b2cc-44a3e4eac3e3"/>
    <ds:schemaRef ds:uri="3259dfc5-faeb-4e0d-9afa-7806f649d7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DF18DC-19D2-4B61-9808-9EAE5A92072B}">
  <ds:schemaRefs>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2fb62381-eca6-449a-b2cc-44a3e4eac3e3"/>
    <ds:schemaRef ds:uri="3259dfc5-faeb-4e0d-9afa-7806f649d77a"/>
  </ds:schemaRefs>
</ds:datastoreItem>
</file>

<file path=customXml/itemProps3.xml><?xml version="1.0" encoding="utf-8"?>
<ds:datastoreItem xmlns:ds="http://schemas.openxmlformats.org/officeDocument/2006/customXml" ds:itemID="{56AD31D9-84FD-44E0-B0A9-07C5229110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1094</TotalTime>
  <Words>2663</Words>
  <Application>Microsoft Macintosh PowerPoint</Application>
  <PresentationFormat>Widescreen</PresentationFormat>
  <Paragraphs>609</Paragraphs>
  <Slides>69</Slides>
  <Notes>38</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69</vt:i4>
      </vt:variant>
    </vt:vector>
  </HeadingPairs>
  <TitlesOfParts>
    <vt:vector size="87" baseType="lpstr">
      <vt:lpstr>Aptos</vt:lpstr>
      <vt:lpstr>Aptos Display</vt:lpstr>
      <vt:lpstr>Arial</vt:lpstr>
      <vt:lpstr>Arial Narrow</vt:lpstr>
      <vt:lpstr>Calibri</vt:lpstr>
      <vt:lpstr>Courier New</vt:lpstr>
      <vt:lpstr>Franklin Gothic Book</vt:lpstr>
      <vt:lpstr>Helvetica</vt:lpstr>
      <vt:lpstr>Helvetica Neue</vt:lpstr>
      <vt:lpstr>Poppins</vt:lpstr>
      <vt:lpstr>Sabon Next LT</vt:lpstr>
      <vt:lpstr>System Font Regular</vt:lpstr>
      <vt:lpstr>Trade Gothic LT Std</vt:lpstr>
      <vt:lpstr>Wingdings</vt:lpstr>
      <vt:lpstr>2_Office Theme</vt:lpstr>
      <vt:lpstr>1_Office Theme</vt:lpstr>
      <vt:lpstr>Office Theme</vt:lpstr>
      <vt:lpstr>3_Office Theme</vt:lpstr>
      <vt:lpstr>New Water Sources for Controlled Environment Agriculture</vt:lpstr>
      <vt:lpstr>PowerPoint Presentation</vt:lpstr>
      <vt:lpstr>PowerPoint Presentation</vt:lpstr>
      <vt:lpstr>PowerPoint Presentation</vt:lpstr>
      <vt:lpstr>PowerPoint Presentation</vt:lpstr>
      <vt:lpstr>PowerPoint Presentation</vt:lpstr>
      <vt:lpstr>Hydroponic CEA Platform</vt:lpstr>
      <vt:lpstr>PowerPoint Presentation</vt:lpstr>
      <vt:lpstr>Water sources for agricultural irrigation</vt:lpstr>
      <vt:lpstr>Reclaimed Wastewater CEA Platform</vt:lpstr>
      <vt:lpstr>PowerPoint Presentation</vt:lpstr>
      <vt:lpstr>PowerPoint Presentation</vt:lpstr>
      <vt:lpstr>PowerPoint Presentation</vt:lpstr>
      <vt:lpstr>Filtration, backwash, and cleaning conditions</vt:lpstr>
      <vt:lpstr>PowerPoint Presentation</vt:lpstr>
      <vt:lpstr>We are augmenting the AnMBR with harvest waste for resource recovery.</vt:lpstr>
      <vt:lpstr>Harvest waste collection</vt:lpstr>
      <vt:lpstr>Cotreatment of harvest waste and municipal wastewater</vt:lpstr>
      <vt:lpstr>Membrane performance - Raw data</vt:lpstr>
      <vt:lpstr>Membrane performance – Raw data</vt:lpstr>
      <vt:lpstr>Membrane performance - Resistance</vt:lpstr>
      <vt:lpstr>Membrane performance - Resistance</vt:lpstr>
      <vt:lpstr>Bioreactor performance</vt:lpstr>
      <vt:lpstr>Nutrients - N</vt:lpstr>
      <vt:lpstr>Nutrients – P and K</vt:lpstr>
      <vt:lpstr>PowerPoint Presentation</vt:lpstr>
      <vt:lpstr>Partial Desalination Using Reverse Osmosis and Nanofiltration for  Salt-Tolerant Hydroponic Crops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 LADNER</dc:creator>
  <cp:lastModifiedBy>David Ladner</cp:lastModifiedBy>
  <cp:revision>224</cp:revision>
  <dcterms:created xsi:type="dcterms:W3CDTF">2022-04-26T16:50:41Z</dcterms:created>
  <dcterms:modified xsi:type="dcterms:W3CDTF">2026-02-11T14:56:41Z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0x0101003E23C5BBDF2F7C4594F533557ABE7A91</vt:lpwstr>
  </property>
</Properties>
</file>